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7" r:id="rId2"/>
    <p:sldId id="278" r:id="rId3"/>
    <p:sldId id="279" r:id="rId4"/>
    <p:sldId id="280" r:id="rId5"/>
    <p:sldId id="283" r:id="rId6"/>
    <p:sldId id="284" r:id="rId7"/>
    <p:sldId id="286" r:id="rId8"/>
    <p:sldId id="285" r:id="rId9"/>
    <p:sldId id="276" r:id="rId10"/>
    <p:sldId id="263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PT Slides" id="{5396F304-F52F-4286-920A-CD50A6553C3B}">
          <p14:sldIdLst>
            <p14:sldId id="277"/>
            <p14:sldId id="278"/>
            <p14:sldId id="279"/>
            <p14:sldId id="280"/>
            <p14:sldId id="283"/>
            <p14:sldId id="284"/>
            <p14:sldId id="286"/>
            <p14:sldId id="285"/>
          </p14:sldIdLst>
        </p14:section>
        <p14:section name="Misc. slides" id="{1474CA3A-8608-457C-A0DB-98F7DFD2D44E}">
          <p14:sldIdLst>
            <p14:sldId id="276"/>
            <p14:sldId id="263"/>
            <p14:sldId id="265"/>
            <p14:sldId id="266"/>
            <p14:sldId id="267"/>
          </p14:sldIdLst>
        </p14:section>
        <p14:section name="Emotion Cards" id="{D001DAEE-D3AA-42DB-97D4-039355DD70C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6" autoAdjust="0"/>
    <p:restoredTop sz="9466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681CA3-89E4-4C28-904A-A41E8613F209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EB8A7-6141-41D3-8578-B4F101C30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27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Raise your hand if you were surprised by this? Discuss with your shoulder partner why you think there is a law for schools to include dating violence in their curriculum. After partners have had a chance to share ask for volunteers to report what was shared with their partner.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EB8A7-6141-41D3-8578-B4F101C30A5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809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EB8A7-6141-41D3-8578-B4F101C30A5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548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54D4-33F3-4BDE-B064-4C8142D91304}" type="datetime1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47EE-6ED2-48B4-BBD6-DE2134BCEFDC}" type="datetime1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F32D-C258-43E9-9C0C-A26F405DB834}" type="datetime1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2D98-ABD4-42E4-B313-F5A6E7C9533E}" type="datetime1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F5C48-4F3B-4EF0-AFC2-CAA5EEE96BFB}" type="datetime1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60AFD-9847-4E35-93B7-512DA51E66AA}" type="datetime1">
              <a:rPr lang="en-US" smtClean="0"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66EA4-5823-4DC8-86E2-63F9B3ACC8FE}" type="datetime1">
              <a:rPr lang="en-US" smtClean="0"/>
              <a:t>7/8/2015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1DC1-854B-40D0-BF63-2B3DE38755CA}" type="datetime1">
              <a:rPr lang="en-US" smtClean="0"/>
              <a:t>7/8/2015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A065-B516-45C0-9912-B1759CEC98F2}" type="datetime1">
              <a:rPr lang="en-US" smtClean="0"/>
              <a:t>7/8/2015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038B4-A55B-4774-B4A8-E7CC3BF91ED2}" type="datetime1">
              <a:rPr lang="en-US" smtClean="0"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6FF5-AF83-44CE-9C00-BFA5E7F140A2}" type="datetime1">
              <a:rPr lang="en-US" smtClean="0"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DB813-5BDD-459B-A0C8-159CFD25ED32}" type="datetime1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E9125-21AC-4103-B8B3-4A72F8126F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dc.gov/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oveisrespect.org/is-this-abuse/power-and-control-wheel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veisrespect.org/dating-basics/healthy-relationships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://www.loveisrespect.org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oveisrespect.org/sites/default/files/slide-images/spacer.png" TargetMode="External"/><Relationship Id="rId5" Type="http://schemas.openxmlformats.org/officeDocument/2006/relationships/hyperlink" Target="http://www.loveisrespect.org/get-help/help-others" TargetMode="External"/><Relationship Id="rId4" Type="http://schemas.openxmlformats.org/officeDocument/2006/relationships/hyperlink" Target="http://www.loveisrespect.org/is-this-abuse/is-this-abuse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dc.org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zleg.gov/FormatDocument.asp?inDoc=/ars/15/00712-01.htm&amp;Title=15&amp;DocType=AR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62000" y="2514600"/>
            <a:ext cx="7620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Explanation: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sz="3200" b="1" dirty="0"/>
              <a:t>Psychological/Emotional—</a:t>
            </a:r>
            <a:r>
              <a:rPr lang="en-US" sz="3200" dirty="0"/>
              <a:t>This means threatening a partner or harming his or her sense of self-worth. Examples include name calling, shaming, bullying, embarrassing on purpose, or keeping him/her away from friends and family</a:t>
            </a:r>
            <a:r>
              <a:rPr lang="en-US" sz="3200" dirty="0" smtClean="0"/>
              <a:t>. </a:t>
            </a:r>
          </a:p>
          <a:p>
            <a:r>
              <a:rPr lang="en-US" dirty="0" smtClean="0">
                <a:hlinkClick r:id="rId2"/>
              </a:rPr>
              <a:t>www.cdc.gov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536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656667"/>
              </p:ext>
            </p:extLst>
          </p:nvPr>
        </p:nvGraphicFramePr>
        <p:xfrm>
          <a:off x="381000" y="838200"/>
          <a:ext cx="83058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6553200"/>
              </a:tblGrid>
              <a:tr h="1112520"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Example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12520"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/>
                        <a:t>Prevent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12520"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/>
                        <a:t>Stop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12520"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/>
                        <a:t>Report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12520">
                <a:tc>
                  <a:txBody>
                    <a:bodyPr/>
                    <a:lstStyle/>
                    <a:p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/>
                        <a:t>Help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0" y="12412"/>
            <a:ext cx="746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Emotional Abuse Tactics Chart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11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 smtClean="0"/>
              <a:t>Interactive Power Wheel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90600" y="609600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hlinkClick r:id="rId2"/>
              </a:rPr>
              <a:t>http://www.loveisrespect.org/is-this-abuse/power-and-control-wheel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12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03882" y="457200"/>
            <a:ext cx="76962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r>
              <a:rPr lang="en-US" dirty="0" smtClean="0"/>
              <a:t>PDF Packet</a:t>
            </a:r>
          </a:p>
          <a:p>
            <a:pPr algn="ctr"/>
            <a:r>
              <a:rPr lang="en-US" dirty="0" smtClean="0">
                <a:hlinkClick r:id="rId2"/>
              </a:rPr>
              <a:t>www.loveisrespect.org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Healthy Relationships</a:t>
            </a:r>
            <a:endParaRPr lang="en-US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www.loveisrespect.org/dating-basics/healthy-relationships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Is This Abuse?</a:t>
            </a:r>
            <a:endParaRPr lang="en-US" dirty="0"/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www.loveisrespect.org/is-this-abuse/is-this-abuse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Help Others</a:t>
            </a:r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www.loveisrespect.org/get-help/help-others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Support Systems</a:t>
            </a:r>
            <a:endParaRPr lang="en-US" dirty="0"/>
          </a:p>
          <a:p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www.loveisrespect.org/sites/default/files/slide-images/spacer.png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 descr="C:\Users\dstrouth\AppData\Local\Microsoft\Windows\Temporary Internet Files\Content.IE5\G9MJKB39\MC900441451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225" y="762000"/>
            <a:ext cx="2742857" cy="274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08861" y="533400"/>
            <a:ext cx="83058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/>
              <a:t>Debrief Questions</a:t>
            </a:r>
            <a:r>
              <a:rPr lang="en-US" sz="3600" dirty="0" smtClean="0"/>
              <a:t>:</a:t>
            </a:r>
          </a:p>
          <a:p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sz="3200" dirty="0"/>
              <a:t>What are some ways positive or negative emotions can affect the health of a relationship</a:t>
            </a:r>
            <a:r>
              <a:rPr lang="en-US" sz="3200" dirty="0" smtClean="0"/>
              <a:t>?</a:t>
            </a:r>
          </a:p>
          <a:p>
            <a:pPr lvl="0"/>
            <a:endParaRPr lang="en-US" sz="3200" dirty="0" smtClean="0"/>
          </a:p>
          <a:p>
            <a:pPr lvl="0"/>
            <a:endParaRPr lang="en-US" sz="3200" dirty="0" smtClean="0"/>
          </a:p>
          <a:p>
            <a:pPr lvl="0"/>
            <a:endParaRPr lang="en-US" sz="3200" dirty="0"/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sz="3200" dirty="0"/>
              <a:t>Name an emotionally abusive tactic and a way to counteract the tactic, i.e., prevent, stop or get help.</a:t>
            </a:r>
          </a:p>
        </p:txBody>
      </p:sp>
      <p:pic>
        <p:nvPicPr>
          <p:cNvPr id="1026" name="Picture 2" descr="C:\Users\dstrouth\AppData\Local\Microsoft\Windows\Temporary Internet Files\Content.IE5\ANKHX5ZR\MC91021735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844" y="5396270"/>
            <a:ext cx="1362456" cy="91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strouth\AppData\Local\Microsoft\Windows\Temporary Internet Files\Content.IE5\G9MJKB39\MP90044853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633411"/>
            <a:ext cx="2211427" cy="145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33400" y="609600"/>
            <a:ext cx="82296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dirty="0" smtClean="0"/>
              <a:t>Explanation:</a:t>
            </a:r>
            <a:endParaRPr lang="en-US" sz="6600" b="1" dirty="0"/>
          </a:p>
          <a:p>
            <a:r>
              <a:rPr lang="en-US" sz="6600" b="1" dirty="0"/>
              <a:t> Physical—This occurs when a partner is pinched, hit, shoved, slapped, punched, or kicked</a:t>
            </a:r>
            <a:r>
              <a:rPr lang="en-US" sz="6600" b="1" dirty="0" smtClean="0"/>
              <a:t>.</a:t>
            </a:r>
          </a:p>
          <a:p>
            <a:r>
              <a:rPr lang="en-US" dirty="0" smtClean="0">
                <a:hlinkClick r:id="rId2"/>
              </a:rPr>
              <a:t>www.cdc.org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165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304799"/>
            <a:ext cx="7696200" cy="11035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Psychological Abuse Vs Physical Abuse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u="sng" dirty="0" smtClean="0"/>
              <a:t>Psychological</a:t>
            </a:r>
          </a:p>
          <a:p>
            <a:r>
              <a:rPr lang="en-US" dirty="0" smtClean="0"/>
              <a:t>Hurts </a:t>
            </a:r>
            <a:r>
              <a:rPr lang="en-US" dirty="0" smtClean="0"/>
              <a:t>mentally</a:t>
            </a:r>
          </a:p>
          <a:p>
            <a:r>
              <a:rPr lang="en-US" dirty="0" smtClean="0"/>
              <a:t>Usually doesn’t leave a physical sign of violence</a:t>
            </a:r>
          </a:p>
          <a:p>
            <a:r>
              <a:rPr lang="en-US" dirty="0" smtClean="0"/>
              <a:t>Can lead to physical violence</a:t>
            </a:r>
          </a:p>
          <a:p>
            <a:r>
              <a:rPr lang="en-US" dirty="0" smtClean="0"/>
              <a:t>Can have legal consequences such as stalking, threats and intimidation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u="sng" dirty="0" smtClean="0"/>
              <a:t>Physical</a:t>
            </a:r>
          </a:p>
          <a:p>
            <a:r>
              <a:rPr lang="en-US" dirty="0" smtClean="0"/>
              <a:t>Hurts </a:t>
            </a:r>
            <a:r>
              <a:rPr lang="en-US" dirty="0" smtClean="0"/>
              <a:t>Physically</a:t>
            </a:r>
          </a:p>
          <a:p>
            <a:r>
              <a:rPr lang="en-US" dirty="0" smtClean="0"/>
              <a:t>Can leave physical signs of abuse</a:t>
            </a:r>
          </a:p>
          <a:p>
            <a:r>
              <a:rPr lang="en-US" dirty="0" smtClean="0"/>
              <a:t>Can lead to psychological trauma</a:t>
            </a:r>
          </a:p>
          <a:p>
            <a:r>
              <a:rPr lang="en-US" dirty="0" smtClean="0"/>
              <a:t>Can have legal Consequences such as assaults</a:t>
            </a:r>
            <a:r>
              <a:rPr lang="en-US" dirty="0"/>
              <a:t> </a:t>
            </a:r>
            <a:r>
              <a:rPr lang="en-US" dirty="0" smtClean="0"/>
              <a:t>and  kidnapping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2000" y="7620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17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T-Chart of Psychological Abuse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81000" y="914400"/>
            <a:ext cx="4040188" cy="498475"/>
          </a:xfrm>
        </p:spPr>
        <p:txBody>
          <a:bodyPr/>
          <a:lstStyle/>
          <a:p>
            <a:pPr algn="ctr"/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52400" y="1447800"/>
            <a:ext cx="4419600" cy="51816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572000" y="838200"/>
            <a:ext cx="4041775" cy="639762"/>
          </a:xfrm>
        </p:spPr>
        <p:txBody>
          <a:bodyPr/>
          <a:lstStyle/>
          <a:p>
            <a:pPr algn="ctr"/>
            <a:r>
              <a:rPr lang="en-US" dirty="0" smtClean="0"/>
              <a:t>Symptoms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8200" y="1524000"/>
            <a:ext cx="4041775" cy="5105400"/>
          </a:xfrm>
        </p:spPr>
        <p:txBody>
          <a:bodyPr>
            <a:normAutofit/>
          </a:bodyPr>
          <a:lstStyle/>
          <a:p>
            <a:endParaRPr lang="en-US" sz="1300" dirty="0" smtClean="0"/>
          </a:p>
          <a:p>
            <a:endParaRPr lang="en-US" sz="1300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4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1447800"/>
            <a:ext cx="8382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72000" y="1447800"/>
            <a:ext cx="0" cy="51816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3540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T-Chart of Psychological Abuse Key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81000" y="914400"/>
            <a:ext cx="4040188" cy="498475"/>
          </a:xfrm>
        </p:spPr>
        <p:txBody>
          <a:bodyPr>
            <a:normAutofit fontScale="92500"/>
          </a:bodyPr>
          <a:lstStyle/>
          <a:p>
            <a:pPr algn="ctr"/>
            <a:r>
              <a:rPr lang="en-US" dirty="0" smtClean="0"/>
              <a:t>Examples (</a:t>
            </a:r>
            <a:r>
              <a:rPr lang="en-US" dirty="0" smtClean="0">
                <a:solidFill>
                  <a:srgbClr val="FF0000"/>
                </a:solidFill>
              </a:rPr>
              <a:t>13-2921 Harassment)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52400" y="1447800"/>
            <a:ext cx="4419600" cy="5181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Jealousy </a:t>
            </a:r>
            <a:r>
              <a:rPr lang="en-US" sz="1400" dirty="0"/>
              <a:t>	</a:t>
            </a:r>
            <a:endParaRPr lang="en-US" sz="1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rgbClr val="FF0000"/>
                </a:solidFill>
              </a:rPr>
              <a:t>Spying (</a:t>
            </a:r>
            <a:r>
              <a:rPr lang="en-US" sz="1400" b="1" dirty="0" smtClean="0">
                <a:solidFill>
                  <a:srgbClr val="FF0000"/>
                </a:solidFill>
              </a:rPr>
              <a:t>13-1504 Trespass)</a:t>
            </a:r>
            <a:endParaRPr lang="en-US" sz="14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Anger</a:t>
            </a:r>
            <a:endParaRPr lang="en-US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Control</a:t>
            </a:r>
            <a:endParaRPr lang="en-US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Mood </a:t>
            </a:r>
            <a:r>
              <a:rPr lang="en-US" sz="1400" dirty="0"/>
              <a:t>swings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Non-supportive</a:t>
            </a:r>
            <a:endParaRPr lang="en-US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Embarrass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Humiliation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rgbClr val="FF0000"/>
                </a:solidFill>
              </a:rPr>
              <a:t>Vandalism (</a:t>
            </a:r>
            <a:r>
              <a:rPr lang="en-US" sz="1400" b="1" dirty="0" smtClean="0">
                <a:solidFill>
                  <a:srgbClr val="FF0000"/>
                </a:solidFill>
              </a:rPr>
              <a:t>13-1504 Trespass)</a:t>
            </a:r>
            <a:endParaRPr lang="en-US" sz="14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Name </a:t>
            </a:r>
            <a:r>
              <a:rPr lang="en-US" sz="1400" dirty="0"/>
              <a:t>calling,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Insults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Ridicule</a:t>
            </a:r>
            <a:endParaRPr lang="en-US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Put Down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Cursing</a:t>
            </a:r>
            <a:endParaRPr lang="en-US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Vulgarity </a:t>
            </a:r>
            <a:endParaRPr lang="en-US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Slurs</a:t>
            </a:r>
            <a:endParaRPr lang="en-US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rgbClr val="FF0000"/>
                </a:solidFill>
              </a:rPr>
              <a:t>Threats (</a:t>
            </a:r>
            <a:r>
              <a:rPr lang="en-US" sz="1400" b="1" dirty="0" smtClean="0">
                <a:solidFill>
                  <a:srgbClr val="FF0000"/>
                </a:solidFill>
              </a:rPr>
              <a:t>13-1202 </a:t>
            </a:r>
            <a:r>
              <a:rPr lang="en-US" sz="1400" b="1" dirty="0">
                <a:solidFill>
                  <a:srgbClr val="FF0000"/>
                </a:solidFill>
              </a:rPr>
              <a:t>Threatening or </a:t>
            </a:r>
            <a:r>
              <a:rPr lang="en-US" sz="1400" b="1" dirty="0" smtClean="0">
                <a:solidFill>
                  <a:srgbClr val="FF0000"/>
                </a:solidFill>
              </a:rPr>
              <a:t>Intimidating)</a:t>
            </a:r>
            <a:endParaRPr lang="en-US" sz="14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rgbClr val="FF0000"/>
                </a:solidFill>
              </a:rPr>
              <a:t>Warnings (</a:t>
            </a:r>
            <a:r>
              <a:rPr lang="en-US" sz="1400" b="1" dirty="0" smtClean="0">
                <a:solidFill>
                  <a:srgbClr val="FF0000"/>
                </a:solidFill>
              </a:rPr>
              <a:t>13-1202 </a:t>
            </a:r>
            <a:r>
              <a:rPr lang="en-US" sz="1400" b="1" dirty="0">
                <a:solidFill>
                  <a:srgbClr val="FF0000"/>
                </a:solidFill>
              </a:rPr>
              <a:t>Threatening or </a:t>
            </a:r>
            <a:r>
              <a:rPr lang="en-US" sz="1400" b="1" dirty="0" smtClean="0">
                <a:solidFill>
                  <a:srgbClr val="FF0000"/>
                </a:solidFill>
              </a:rPr>
              <a:t>Intimidating)</a:t>
            </a:r>
            <a:endParaRPr lang="en-US" sz="1400" dirty="0" smtClean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False </a:t>
            </a:r>
            <a:r>
              <a:rPr lang="en-US" sz="1400" dirty="0"/>
              <a:t>Accusations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Yelling</a:t>
            </a:r>
            <a:endParaRPr lang="en-US" sz="1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533900" y="742724"/>
            <a:ext cx="4041775" cy="639762"/>
          </a:xfrm>
        </p:spPr>
        <p:txBody>
          <a:bodyPr/>
          <a:lstStyle/>
          <a:p>
            <a:pPr algn="ctr"/>
            <a:r>
              <a:rPr lang="en-US" dirty="0" smtClean="0"/>
              <a:t>Symptoms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8200" y="1524000"/>
            <a:ext cx="4041775" cy="51054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Depression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Anxiety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Tobacco Use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Drug Use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Alcohol Use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Antisocial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Suicidal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Poor Grades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Poor Hygiene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Withdrawn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Difficult sleeping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Loss of appetite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Panic attacks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Low self-esteem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Unhealthy view of dating relationships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Self-blame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Poor coping mechanisms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Self-defeating attitudes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Poor concentration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Loss of confidence</a:t>
            </a:r>
          </a:p>
          <a:p>
            <a:endParaRPr lang="en-US" sz="1300" dirty="0" smtClean="0"/>
          </a:p>
          <a:p>
            <a:endParaRPr lang="en-US" sz="1300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5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28600" y="1371600"/>
            <a:ext cx="86106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343400" y="1371600"/>
            <a:ext cx="0" cy="50292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882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39000">
              <a:srgbClr val="9CB86E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304800"/>
            <a:ext cx="8458200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Plan </a:t>
            </a:r>
            <a:r>
              <a:rPr lang="en-US" sz="4800" dirty="0"/>
              <a:t>of action should contain the following: </a:t>
            </a:r>
            <a:endParaRPr lang="en-US" sz="4800" dirty="0" smtClean="0"/>
          </a:p>
          <a:p>
            <a:pPr algn="ctr"/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800" dirty="0" smtClean="0"/>
              <a:t>At </a:t>
            </a:r>
            <a:r>
              <a:rPr lang="en-US" sz="2800" dirty="0"/>
              <a:t>least 1 rule for healthy treatment of your </a:t>
            </a:r>
            <a:r>
              <a:rPr lang="en-US" sz="2800" dirty="0" smtClean="0"/>
              <a:t>significant other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2800" dirty="0"/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sz="2800" dirty="0"/>
              <a:t>At least 2 rules for </a:t>
            </a:r>
            <a:r>
              <a:rPr lang="en-US" sz="2800" dirty="0" smtClean="0"/>
              <a:t>personal boundaries </a:t>
            </a:r>
            <a:r>
              <a:rPr lang="en-US" sz="2800" dirty="0"/>
              <a:t>to keep safe from being psychological </a:t>
            </a:r>
            <a:r>
              <a:rPr lang="en-US" sz="2800" dirty="0" smtClean="0"/>
              <a:t>abused</a:t>
            </a:r>
          </a:p>
          <a:p>
            <a:pPr lvl="0"/>
            <a:endParaRPr lang="en-US" sz="2800" dirty="0"/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sz="2800" dirty="0" smtClean="0"/>
              <a:t>At least 3 safety precautions you can take to maintain a safe relationship</a:t>
            </a:r>
          </a:p>
          <a:p>
            <a:pPr lvl="0"/>
            <a:endParaRPr lang="en-US" sz="2800" dirty="0"/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sz="2800" dirty="0"/>
              <a:t>At least 4 contacts to seek help or to report if you or someone you know is being psychologically abused.</a:t>
            </a:r>
          </a:p>
        </p:txBody>
      </p:sp>
    </p:spTree>
    <p:extLst>
      <p:ext uri="{BB962C8B-B14F-4D97-AF65-F5344CB8AC3E}">
        <p14:creationId xmlns:p14="http://schemas.microsoft.com/office/powerpoint/2010/main" val="2787629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3399FF"/>
            </a:gs>
            <a:gs pos="61000">
              <a:srgbClr val="00CCCC"/>
            </a:gs>
            <a:gs pos="78000">
              <a:srgbClr val="9999FF"/>
            </a:gs>
            <a:gs pos="84000">
              <a:srgbClr val="2E6792"/>
            </a:gs>
            <a:gs pos="94000">
              <a:srgbClr val="3333CC"/>
            </a:gs>
            <a:gs pos="89000">
              <a:srgbClr val="1170FF"/>
            </a:gs>
            <a:gs pos="100000">
              <a:srgbClr val="006699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381000"/>
            <a:ext cx="8686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Plan of Action for Safe Dating</a:t>
            </a:r>
          </a:p>
          <a:p>
            <a:pPr algn="ctr"/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I will not use ‘putdowns’ when talking to or about my date.</a:t>
            </a:r>
          </a:p>
          <a:p>
            <a:pPr marL="342900" indent="-342900">
              <a:buAutoNum type="arabicPeriod"/>
            </a:pPr>
            <a:r>
              <a:rPr lang="en-US" dirty="0" smtClean="0"/>
              <a:t>If my date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I</a:t>
            </a:r>
            <a:r>
              <a:rPr lang="en-US" dirty="0" smtClean="0"/>
              <a:t>nsults me I will let them know how that makes me feel and I will tell them to stop or I will not go out with them.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If my date continually yells at me when they are frustrated, I will be calm and walk away and let them know I will talk with them when they are </a:t>
            </a:r>
            <a:r>
              <a:rPr lang="en-US" dirty="0" smtClean="0"/>
              <a:t>calm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Safety precautions: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 smtClean="0"/>
              <a:t>I will always let my parents know where I am and who I am with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 smtClean="0"/>
              <a:t>I will not share my passwords to my social media accounts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 smtClean="0"/>
              <a:t>I will choose to date someone who exhibits characteristics that show a respectful and civic attitude towards others.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Contacts for Help: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 smtClean="0"/>
              <a:t>My Parents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 smtClean="0"/>
              <a:t>My SRO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/>
              <a:t>Arizona Coalition Against Domestic Violence (602) 248-8336 or (800) </a:t>
            </a:r>
            <a:r>
              <a:rPr lang="en-US" dirty="0" smtClean="0"/>
              <a:t>782-6400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 smtClean="0"/>
              <a:t>Love Is Respect 1-866-331-9474</a:t>
            </a:r>
          </a:p>
          <a:p>
            <a:pPr marL="800100" lvl="1" indent="-342900">
              <a:buFont typeface="+mj-lt"/>
              <a:buAutoNum type="alphaL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833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8600" y="381000"/>
            <a:ext cx="84582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Debrief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</a:t>
            </a:r>
          </a:p>
          <a:p>
            <a:pPr marL="342900" lvl="0" indent="-342900">
              <a:buFont typeface="+mj-lt"/>
              <a:buAutoNum type="alphaUcPeriod"/>
            </a:pPr>
            <a:r>
              <a:rPr lang="en-US" sz="3200" dirty="0" smtClean="0"/>
              <a:t>What </a:t>
            </a:r>
            <a:r>
              <a:rPr lang="en-US" sz="3200" dirty="0"/>
              <a:t>are some differences between psychological, physical </a:t>
            </a:r>
            <a:r>
              <a:rPr lang="en-US" sz="3200" dirty="0" smtClean="0"/>
              <a:t>abuse?</a:t>
            </a:r>
          </a:p>
          <a:p>
            <a:pPr marL="342900" lvl="0" indent="-342900">
              <a:buFont typeface="+mj-lt"/>
              <a:buAutoNum type="alphaUcPeriod"/>
            </a:pPr>
            <a:endParaRPr lang="en-US" sz="3200" dirty="0"/>
          </a:p>
          <a:p>
            <a:pPr marL="342900" lvl="0" indent="-342900">
              <a:buFont typeface="+mj-lt"/>
              <a:buAutoNum type="alphaUcPeriod"/>
            </a:pPr>
            <a:r>
              <a:rPr lang="en-US" sz="3200" dirty="0"/>
              <a:t>Why should you try to help someone who is being psychologically abuse</a:t>
            </a:r>
            <a:r>
              <a:rPr lang="en-US" sz="3200" dirty="0" smtClean="0"/>
              <a:t>?</a:t>
            </a:r>
          </a:p>
          <a:p>
            <a:pPr marL="342900" lvl="0" indent="-342900">
              <a:buFont typeface="+mj-lt"/>
              <a:buAutoNum type="alphaUcPeriod"/>
            </a:pPr>
            <a:endParaRPr lang="en-US" sz="3200" dirty="0"/>
          </a:p>
          <a:p>
            <a:pPr marL="342900" lvl="0" indent="-342900">
              <a:buFont typeface="+mj-lt"/>
              <a:buAutoNum type="alphaUcPeriod"/>
            </a:pPr>
            <a:r>
              <a:rPr lang="en-US" sz="3200" dirty="0"/>
              <a:t>What changes could happen to the abuser if you helped someone in an abusive relationship get help? </a:t>
            </a:r>
          </a:p>
        </p:txBody>
      </p:sp>
    </p:spTree>
    <p:extLst>
      <p:ext uri="{BB962C8B-B14F-4D97-AF65-F5344CB8AC3E}">
        <p14:creationId xmlns:p14="http://schemas.microsoft.com/office/powerpoint/2010/main" val="1971164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u="sng" dirty="0">
                <a:solidFill>
                  <a:schemeClr val="bg1"/>
                </a:solidFill>
                <a:hlinkClick r:id="rId3"/>
              </a:rPr>
              <a:t>Ariz. Rev. Stat. Ann. §15-712.01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400" dirty="0"/>
              <a:t>Allows school districts to incorporate dating abuse information that is age appropriate into the school district's existing health curriculum for pupils in grades seven through twelve</a:t>
            </a:r>
            <a:r>
              <a:rPr lang="en-US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9125-21AC-4103-B8B3-4A72F8126FA7}" type="slidenum">
              <a:rPr lang="en-US" smtClean="0"/>
              <a:t>9</a:t>
            </a:fld>
            <a:endParaRPr lang="en-US"/>
          </a:p>
        </p:txBody>
      </p:sp>
      <p:pic>
        <p:nvPicPr>
          <p:cNvPr id="1026" name="Picture 2" descr="C:\Users\dstrouth\AppData\Local\Microsoft\Windows\Temporary Internet Files\Content.IE5\7IFDAPTP\MC900441733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419600"/>
            <a:ext cx="2194560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5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629</Words>
  <Application>Microsoft Office PowerPoint</Application>
  <PresentationFormat>On-screen Show (4:3)</PresentationFormat>
  <Paragraphs>157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Psychological Abuse Vs Physical Abuse</vt:lpstr>
      <vt:lpstr>T-Chart of Psychological Abuse</vt:lpstr>
      <vt:lpstr>T-Chart of Psychological Abuse Key</vt:lpstr>
      <vt:lpstr>PowerPoint Presentation</vt:lpstr>
      <vt:lpstr>PowerPoint Presentation</vt:lpstr>
      <vt:lpstr>PowerPoint Presentation</vt:lpstr>
      <vt:lpstr>Ariz. Rev. Stat. Ann. §15-712.01 </vt:lpstr>
      <vt:lpstr>PowerPoint Presentation</vt:lpstr>
      <vt:lpstr>Interactive Power Wheel</vt:lpstr>
      <vt:lpstr>PowerPoint Presentation</vt:lpstr>
      <vt:lpstr>PowerPoint Presentation</vt:lpstr>
    </vt:vector>
  </TitlesOfParts>
  <Company>Arizona Foundation for Legal Services &amp;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Diana Strouth</dc:creator>
  <cp:lastModifiedBy>Jennifer Castro</cp:lastModifiedBy>
  <cp:revision>56</cp:revision>
  <dcterms:created xsi:type="dcterms:W3CDTF">2014-08-08T21:12:31Z</dcterms:created>
  <dcterms:modified xsi:type="dcterms:W3CDTF">2015-07-08T17:18:47Z</dcterms:modified>
</cp:coreProperties>
</file>