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formation Strips" id="{3E1948F4-D1B6-4BFF-BA07-204984389C7E}">
          <p14:sldIdLst>
            <p14:sldId id="256"/>
            <p14:sldId id="257"/>
          </p14:sldIdLst>
        </p14:section>
        <p14:section name="Myth/Fact Signs" id="{AF5DC6CA-95A4-4F1A-AC04-60EDD18A61AA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329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6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63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4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9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7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00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12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6EC54-F913-438D-B952-948E4B6E735A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E5E6F-B96F-4153-A899-3778C0EC8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94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058" y="17283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4842" y="990600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4842" y="1981200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3058" y="2971800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3058" y="3962400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3058" y="4953000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058" y="5942029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7694" y="-64126"/>
            <a:ext cx="8979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person has been </a:t>
            </a:r>
          </a:p>
          <a:p>
            <a:pPr algn="ctr"/>
            <a:r>
              <a:rPr lang="en-US" sz="3200" b="1" dirty="0" smtClean="0"/>
              <a:t>forced, tricked pressured or threatened.</a:t>
            </a:r>
            <a:endParaRPr 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31857" y="1110595"/>
            <a:ext cx="8979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person is forced into labor or exploitation.</a:t>
            </a:r>
            <a:endParaRPr lang="en-US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4184" y="2146012"/>
            <a:ext cx="8979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person is a victim.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4842" y="2895600"/>
            <a:ext cx="8979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person is enslaved, subjected to limited movement or isolation.</a:t>
            </a:r>
            <a:endParaRPr lang="en-US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7694" y="3886200"/>
            <a:ext cx="8979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It </a:t>
            </a:r>
            <a:r>
              <a:rPr lang="en-US" sz="3200" b="1" dirty="0" smtClean="0"/>
              <a:t>may</a:t>
            </a:r>
            <a:r>
              <a:rPr lang="en-US" sz="3200" b="1" dirty="0" smtClean="0"/>
              <a:t> </a:t>
            </a:r>
            <a:r>
              <a:rPr lang="en-US" sz="3200" b="1" dirty="0" smtClean="0"/>
              <a:t>not involve the actual movement of the victim.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25168" y="4876800"/>
            <a:ext cx="8979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There is no requirement to cross an international border.</a:t>
            </a:r>
            <a:endParaRPr lang="en-US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7694" y="5844309"/>
            <a:ext cx="8979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person must be “working” in labor/services or commercial sex acts.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05826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058" y="17283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4842" y="990600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4842" y="1981200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3058" y="2971800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3058" y="3962400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3058" y="4953000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058" y="5942029"/>
            <a:ext cx="89916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4842" y="182095"/>
            <a:ext cx="8979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person is generally cooperating.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4842" y="1219200"/>
            <a:ext cx="8979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person is not coerced.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6626" y="1902691"/>
            <a:ext cx="8979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person is willing at first but may become a victim.</a:t>
            </a:r>
            <a:endParaRPr lang="en-US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6626" y="3200400"/>
            <a:ext cx="896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person is free to leave.</a:t>
            </a:r>
            <a:endParaRPr 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6626" y="3866546"/>
            <a:ext cx="8968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person is attempting or is in the country illegally.</a:t>
            </a:r>
            <a:endParaRPr lang="en-US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6626" y="5105400"/>
            <a:ext cx="896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It always involves crossing an international border.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6626" y="6096000"/>
            <a:ext cx="896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The person is free to change jobs.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58779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76200"/>
            <a:ext cx="8991600" cy="32004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8557" y="3505200"/>
            <a:ext cx="8991600" cy="32004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0" b="1" dirty="0" smtClean="0">
                <a:solidFill>
                  <a:schemeClr val="tx1"/>
                </a:solidFill>
                <a:latin typeface="Broadway" panose="04040905080B02020502" pitchFamily="82" charset="0"/>
              </a:rPr>
              <a:t>FACT</a:t>
            </a:r>
            <a:endParaRPr lang="en-US" sz="20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30068"/>
            <a:ext cx="898924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b="1" dirty="0" smtClean="0">
                <a:latin typeface="Broadway" panose="04040905080B02020502" pitchFamily="82" charset="0"/>
              </a:rPr>
              <a:t>MYTH</a:t>
            </a:r>
            <a:endParaRPr lang="en-US" sz="20000" b="1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682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133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Broadway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4</cp:revision>
  <dcterms:created xsi:type="dcterms:W3CDTF">2015-10-06T18:23:50Z</dcterms:created>
  <dcterms:modified xsi:type="dcterms:W3CDTF">2015-10-20T04:53:55Z</dcterms:modified>
</cp:coreProperties>
</file>