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32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09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42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14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938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95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41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654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21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84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28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0DEAA-E9AC-43C9-8FA7-9A3E0B446D2C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9B9FC-E80A-450F-9B70-4C0DEDFF8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" y="76200"/>
            <a:ext cx="8991600" cy="1219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" y="1398309"/>
            <a:ext cx="8991600" cy="1219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200" y="2743200"/>
            <a:ext cx="8991600" cy="1219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200" y="4114800"/>
            <a:ext cx="8991600" cy="1219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00" y="5486400"/>
            <a:ext cx="8991600" cy="1219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200" y="127279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Groomers can be online, or in the real world; they can be a stranger, or someone you know.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" y="1453316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Groomers can be a male or female.  They can be any age.</a:t>
            </a:r>
            <a:endParaRPr 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" y="2743200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Groomers may spend a little time grooming like a day or week </a:t>
            </a:r>
          </a:p>
          <a:p>
            <a:pPr algn="ctr"/>
            <a:r>
              <a:rPr lang="en-US" sz="2400" dirty="0" smtClean="0"/>
              <a:t>or a long time grooming, like a month or year </a:t>
            </a:r>
          </a:p>
          <a:p>
            <a:pPr algn="ctr"/>
            <a:r>
              <a:rPr lang="en-US" sz="2400" dirty="0" smtClean="0"/>
              <a:t>to earn their </a:t>
            </a:r>
            <a:r>
              <a:rPr lang="en-US" sz="2400" dirty="0" smtClean="0"/>
              <a:t>target’s </a:t>
            </a:r>
            <a:r>
              <a:rPr lang="en-US" sz="2400" dirty="0" smtClean="0"/>
              <a:t>trust so they can </a:t>
            </a:r>
            <a:r>
              <a:rPr lang="en-US" sz="2400" u="sng" dirty="0" smtClean="0"/>
              <a:t>recruit for trafficking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14300" y="4247346"/>
            <a:ext cx="891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Groomers may pretend to be someone they’re not or a different age than what they said in order to gain trust.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" y="5638800"/>
            <a:ext cx="891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Groomers may offer advice or understanding  early in the relationship, in order to gain trust from their targets.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54024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" y="76200"/>
            <a:ext cx="8991600" cy="1219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" y="1398309"/>
            <a:ext cx="8991600" cy="1219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200" y="2743200"/>
            <a:ext cx="8991600" cy="1219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200" y="4114800"/>
            <a:ext cx="8991600" cy="1219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00" y="5486400"/>
            <a:ext cx="8991600" cy="1219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0818" y="110775"/>
            <a:ext cx="899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Groomers may buy gifts and ask for nothing in return at first </a:t>
            </a:r>
          </a:p>
          <a:p>
            <a:pPr algn="ctr"/>
            <a:r>
              <a:rPr lang="en-US" sz="2400" dirty="0" smtClean="0"/>
              <a:t>but later </a:t>
            </a:r>
            <a:r>
              <a:rPr lang="en-US" sz="2400" u="sng" dirty="0" smtClean="0"/>
              <a:t>expect something in return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1311104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Groomers may give a lot of positive attention </a:t>
            </a:r>
          </a:p>
          <a:p>
            <a:pPr algn="ctr"/>
            <a:r>
              <a:rPr lang="en-US" sz="2400" dirty="0" smtClean="0"/>
              <a:t>but later give less attention or negative attention, </a:t>
            </a:r>
          </a:p>
          <a:p>
            <a:pPr algn="ctr"/>
            <a:r>
              <a:rPr lang="en-US" sz="2400" dirty="0" smtClean="0"/>
              <a:t>leaving the target wanting to earn it back.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82418" y="27432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Once groomers have established trust they may try to isolate their target from their friends and family, making them feel dependent </a:t>
            </a:r>
          </a:p>
          <a:p>
            <a:pPr algn="ctr"/>
            <a:r>
              <a:rPr lang="en-US" sz="2400" dirty="0" smtClean="0"/>
              <a:t>on them for love and support.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32046" y="4133671"/>
            <a:ext cx="8910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Groomers may introduce ‘secrets’ as a way to control or frighten their victim.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32046" y="5403502"/>
            <a:ext cx="8910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Groomers may use social media sites, instant messaging, apps, </a:t>
            </a:r>
            <a:r>
              <a:rPr lang="en-US" sz="2800" dirty="0" smtClean="0"/>
              <a:t>or online </a:t>
            </a:r>
            <a:r>
              <a:rPr lang="en-US" sz="2800" dirty="0" smtClean="0"/>
              <a:t>gaming platforms to connect with their target.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81330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" y="76200"/>
            <a:ext cx="8991600" cy="1219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" y="1414473"/>
            <a:ext cx="8991600" cy="1219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200" y="2743200"/>
            <a:ext cx="8991600" cy="1219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200" y="4114800"/>
            <a:ext cx="8991600" cy="1219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00" y="5486400"/>
            <a:ext cx="8991600" cy="1219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5455" y="125089"/>
            <a:ext cx="8952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Groomers can spend time learning about their target from online profiles and then use this knowledge to build an online relationship, in order to </a:t>
            </a:r>
            <a:r>
              <a:rPr lang="en-US" sz="2400" u="sng" dirty="0" smtClean="0"/>
              <a:t>recruit the target for trafficking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15455" y="1600200"/>
            <a:ext cx="8952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Groomers may look for usernames or comments that are flirtatious or have a sexual meaning as possible </a:t>
            </a:r>
            <a:r>
              <a:rPr lang="en-US" sz="2400" u="sng" dirty="0" smtClean="0"/>
              <a:t>targets for trafficking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5455" y="2768998"/>
            <a:ext cx="88761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‘Grooming’ is a recruitment technique used to approach youth to gain their trust and loyalty in order to </a:t>
            </a:r>
            <a:r>
              <a:rPr lang="en-US" sz="2400" u="sng" dirty="0" smtClean="0"/>
              <a:t>fraud or coerced the youth into trafficking.</a:t>
            </a:r>
            <a:endParaRPr lang="en-US" sz="24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33927" y="4135980"/>
            <a:ext cx="88761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Groomers may encourage rule breaking as part of the relationship but use this later to </a:t>
            </a:r>
            <a:r>
              <a:rPr lang="en-US" sz="2400" u="sng" dirty="0" smtClean="0"/>
              <a:t>coerce their victim into doing something they don’t want to do.</a:t>
            </a:r>
            <a:endParaRPr lang="en-US" sz="2400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115455" y="5638800"/>
            <a:ext cx="88761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Groomers may introduce illegal </a:t>
            </a:r>
            <a:r>
              <a:rPr lang="en-US" sz="2800" u="sng" dirty="0" smtClean="0"/>
              <a:t>drug use </a:t>
            </a:r>
            <a:r>
              <a:rPr lang="en-US" sz="2800" dirty="0" smtClean="0"/>
              <a:t>or contribute to </a:t>
            </a:r>
            <a:r>
              <a:rPr lang="en-US" sz="2800" u="sng" dirty="0" smtClean="0"/>
              <a:t>drug abuse </a:t>
            </a:r>
            <a:r>
              <a:rPr lang="en-US" sz="2800" dirty="0" smtClean="0"/>
              <a:t>as a way to earn loyalty and dependency.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86312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" y="76200"/>
            <a:ext cx="8991600" cy="1219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" y="1414473"/>
            <a:ext cx="8991600" cy="1219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200" y="2743200"/>
            <a:ext cx="8991600" cy="1219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200" y="4114800"/>
            <a:ext cx="8991600" cy="1219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00" y="5486400"/>
            <a:ext cx="8991600" cy="1219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" y="228600"/>
            <a:ext cx="891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Groomers want power and control over their target so they can </a:t>
            </a:r>
            <a:r>
              <a:rPr lang="en-US" sz="2800" u="sng" dirty="0" smtClean="0"/>
              <a:t>exploit the relationship for economic gain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" y="1485464"/>
            <a:ext cx="8915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Groomers may use </a:t>
            </a:r>
            <a:r>
              <a:rPr lang="en-US" sz="3200" u="sng" dirty="0" smtClean="0"/>
              <a:t>physical force </a:t>
            </a:r>
            <a:r>
              <a:rPr lang="en-US" sz="3200" dirty="0" smtClean="0"/>
              <a:t>to control their target if the target tries to resist.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" y="2831183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‘Pimps’ are sex traffickers </a:t>
            </a:r>
            <a:r>
              <a:rPr lang="en-US" sz="2400" dirty="0" smtClean="0"/>
              <a:t>that spend a lot of time ‘grooming’ their victims, they often pretend to be an older boyfriend and promise fame, excitement, travel and love.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" y="4133671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Groomers look for their targets in shopping malls, bus stops, schools, afterschool programs, foster homes, parks and restaurants; anywhere teens gather.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5505271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Groomers may use a </a:t>
            </a:r>
            <a:r>
              <a:rPr lang="en-US" sz="2400" smtClean="0"/>
              <a:t>‘</a:t>
            </a:r>
            <a:r>
              <a:rPr lang="en-US" sz="2400" smtClean="0"/>
              <a:t>Romeo’ </a:t>
            </a:r>
            <a:r>
              <a:rPr lang="en-US" sz="2400" dirty="0"/>
              <a:t>a</a:t>
            </a:r>
            <a:r>
              <a:rPr lang="en-US" sz="2400" smtClean="0"/>
              <a:t>pproach</a:t>
            </a:r>
            <a:r>
              <a:rPr lang="en-US" sz="2400" dirty="0" smtClean="0"/>
              <a:t>, pretending to be a boyfriend at first to gain trust and then become more controlling to </a:t>
            </a:r>
            <a:r>
              <a:rPr lang="en-US" sz="2400" u="sng" dirty="0" smtClean="0"/>
              <a:t>coerce their target into trafficking.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1498310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481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11</cp:revision>
  <dcterms:created xsi:type="dcterms:W3CDTF">2015-10-21T19:58:23Z</dcterms:created>
  <dcterms:modified xsi:type="dcterms:W3CDTF">2015-10-26T21:43:20Z</dcterms:modified>
</cp:coreProperties>
</file>