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uman Trafficking Cards" id="{ACFAEE98-75CE-4DE0-8DA4-A27107D738A2}">
          <p14:sldIdLst>
            <p14:sldId id="258"/>
          </p14:sldIdLst>
        </p14:section>
        <p14:section name="Group Scenario" id="{7B754247-3CF7-4089-9723-A19F7C21536E}">
          <p14:sldIdLst>
            <p14:sldId id="256"/>
          </p14:sldIdLst>
        </p14:section>
        <p14:section name="Facilitator Guide" id="{6AD7DC13-8EC9-4D0B-AFF3-BC869FDE2EED}">
          <p14:sldIdLst>
            <p14:sldId id="257"/>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71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8D0B01-2567-42C5-8F80-28AC856E3627}"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1636325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8D0B01-2567-42C5-8F80-28AC856E3627}"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572143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8D0B01-2567-42C5-8F80-28AC856E3627}"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3409457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8D0B01-2567-42C5-8F80-28AC856E3627}"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20993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8D0B01-2567-42C5-8F80-28AC856E3627}"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2327521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8D0B01-2567-42C5-8F80-28AC856E3627}" type="datetimeFigureOut">
              <a:rPr lang="en-US" smtClean="0"/>
              <a:t>10/22/2015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903703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8D0B01-2567-42C5-8F80-28AC856E3627}" type="datetimeFigureOut">
              <a:rPr lang="en-US" smtClean="0"/>
              <a:t>10/22/2015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219753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8D0B01-2567-42C5-8F80-28AC856E3627}" type="datetimeFigureOut">
              <a:rPr lang="en-US" smtClean="0"/>
              <a:t>10/22/2015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3566456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8D0B01-2567-42C5-8F80-28AC856E3627}" type="datetimeFigureOut">
              <a:rPr lang="en-US" smtClean="0"/>
              <a:t>10/22/2015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2029247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8D0B01-2567-42C5-8F80-28AC856E3627}" type="datetimeFigureOut">
              <a:rPr lang="en-US" smtClean="0"/>
              <a:t>10/22/2015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1743002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8D0B01-2567-42C5-8F80-28AC856E3627}" type="datetimeFigureOut">
              <a:rPr lang="en-US" smtClean="0"/>
              <a:t>10/22/2015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DA2B11-04ED-49CD-938B-CCA07F1E1CFE}" type="slidenum">
              <a:rPr lang="en-US" smtClean="0"/>
              <a:t>‹#›</a:t>
            </a:fld>
            <a:endParaRPr lang="en-US"/>
          </a:p>
        </p:txBody>
      </p:sp>
    </p:spTree>
    <p:extLst>
      <p:ext uri="{BB962C8B-B14F-4D97-AF65-F5344CB8AC3E}">
        <p14:creationId xmlns:p14="http://schemas.microsoft.com/office/powerpoint/2010/main" val="3324190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8D0B01-2567-42C5-8F80-28AC856E3627}" type="datetimeFigureOut">
              <a:rPr lang="en-US" smtClean="0"/>
              <a:t>10/22/2015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DA2B11-04ED-49CD-938B-CCA07F1E1CFE}" type="slidenum">
              <a:rPr lang="en-US" smtClean="0"/>
              <a:t>‹#›</a:t>
            </a:fld>
            <a:endParaRPr lang="en-US"/>
          </a:p>
        </p:txBody>
      </p:sp>
    </p:spTree>
    <p:extLst>
      <p:ext uri="{BB962C8B-B14F-4D97-AF65-F5344CB8AC3E}">
        <p14:creationId xmlns:p14="http://schemas.microsoft.com/office/powerpoint/2010/main" val="4105654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80818"/>
            <a:ext cx="4419600" cy="3200400"/>
          </a:xfrm>
          <a:prstGeom prst="rect">
            <a:avLst/>
          </a:prstGeom>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p:nvPr/>
        </p:nvSpPr>
        <p:spPr>
          <a:xfrm>
            <a:off x="4618181" y="80818"/>
            <a:ext cx="4419600" cy="3200400"/>
          </a:xfrm>
          <a:prstGeom prst="rect">
            <a:avLst/>
          </a:prstGeom>
          <a:ln w="7620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 name="Rectangle 4"/>
          <p:cNvSpPr/>
          <p:nvPr/>
        </p:nvSpPr>
        <p:spPr>
          <a:xfrm>
            <a:off x="76200" y="3505200"/>
            <a:ext cx="4419600" cy="3200400"/>
          </a:xfrm>
          <a:prstGeom prst="rect">
            <a:avLst/>
          </a:prstGeom>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 name="Rectangle 5"/>
          <p:cNvSpPr/>
          <p:nvPr/>
        </p:nvSpPr>
        <p:spPr>
          <a:xfrm>
            <a:off x="4618181" y="3505200"/>
            <a:ext cx="4419600" cy="32004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152400" y="304800"/>
            <a:ext cx="4343400" cy="954107"/>
          </a:xfrm>
          <a:prstGeom prst="rect">
            <a:avLst/>
          </a:prstGeom>
          <a:noFill/>
        </p:spPr>
        <p:txBody>
          <a:bodyPr wrap="square" rtlCol="0">
            <a:spAutoFit/>
          </a:bodyPr>
          <a:lstStyle/>
          <a:p>
            <a:pPr algn="ctr"/>
            <a:r>
              <a:rPr lang="en-US" sz="2000" b="1" dirty="0" smtClean="0"/>
              <a:t>#1 Victims</a:t>
            </a:r>
          </a:p>
          <a:p>
            <a:pPr algn="ctr"/>
            <a:r>
              <a:rPr lang="en-US" dirty="0" smtClean="0"/>
              <a:t>Possible consequences for the victims of trafficking:</a:t>
            </a:r>
            <a:endParaRPr lang="en-US" dirty="0"/>
          </a:p>
        </p:txBody>
      </p:sp>
      <p:sp>
        <p:nvSpPr>
          <p:cNvPr id="8" name="TextBox 7"/>
          <p:cNvSpPr txBox="1"/>
          <p:nvPr/>
        </p:nvSpPr>
        <p:spPr>
          <a:xfrm>
            <a:off x="4618181" y="304799"/>
            <a:ext cx="4373419" cy="1508105"/>
          </a:xfrm>
          <a:prstGeom prst="rect">
            <a:avLst/>
          </a:prstGeom>
          <a:noFill/>
        </p:spPr>
        <p:txBody>
          <a:bodyPr wrap="square" rtlCol="0">
            <a:spAutoFit/>
          </a:bodyPr>
          <a:lstStyle/>
          <a:p>
            <a:pPr algn="ctr"/>
            <a:r>
              <a:rPr lang="en-US" sz="2000" b="1" dirty="0" smtClean="0"/>
              <a:t>#2 Communities</a:t>
            </a:r>
          </a:p>
          <a:p>
            <a:pPr algn="ctr"/>
            <a:r>
              <a:rPr lang="en-US" dirty="0"/>
              <a:t>Possible </a:t>
            </a:r>
            <a:r>
              <a:rPr lang="en-US" dirty="0" smtClean="0"/>
              <a:t>consequences </a:t>
            </a:r>
            <a:r>
              <a:rPr lang="en-US" dirty="0"/>
              <a:t>for </a:t>
            </a:r>
            <a:r>
              <a:rPr lang="en-US" dirty="0" smtClean="0"/>
              <a:t>the communities with trafficking activities:</a:t>
            </a:r>
            <a:endParaRPr lang="en-US" dirty="0"/>
          </a:p>
          <a:p>
            <a:pPr algn="ctr"/>
            <a:endParaRPr lang="en-US" b="1" dirty="0" smtClean="0"/>
          </a:p>
          <a:p>
            <a:endParaRPr lang="en-US" b="1" dirty="0"/>
          </a:p>
        </p:txBody>
      </p:sp>
      <p:sp>
        <p:nvSpPr>
          <p:cNvPr id="9" name="TextBox 8"/>
          <p:cNvSpPr txBox="1"/>
          <p:nvPr/>
        </p:nvSpPr>
        <p:spPr>
          <a:xfrm>
            <a:off x="152400" y="3657600"/>
            <a:ext cx="4267200" cy="677108"/>
          </a:xfrm>
          <a:prstGeom prst="rect">
            <a:avLst/>
          </a:prstGeom>
          <a:noFill/>
        </p:spPr>
        <p:txBody>
          <a:bodyPr wrap="square" rtlCol="0">
            <a:spAutoFit/>
          </a:bodyPr>
          <a:lstStyle/>
          <a:p>
            <a:pPr algn="ctr"/>
            <a:r>
              <a:rPr lang="en-US" sz="2000" b="1" dirty="0" smtClean="0"/>
              <a:t>#3 Traffickers</a:t>
            </a:r>
            <a:endParaRPr lang="en-US" sz="2000" b="1" dirty="0"/>
          </a:p>
          <a:p>
            <a:pPr algn="ctr"/>
            <a:r>
              <a:rPr lang="en-US" dirty="0"/>
              <a:t>Possible </a:t>
            </a:r>
            <a:r>
              <a:rPr lang="en-US" dirty="0" smtClean="0"/>
              <a:t>consequences </a:t>
            </a:r>
            <a:r>
              <a:rPr lang="en-US" dirty="0"/>
              <a:t>for </a:t>
            </a:r>
            <a:r>
              <a:rPr lang="en-US" dirty="0" smtClean="0"/>
              <a:t>traffickers:</a:t>
            </a:r>
            <a:endParaRPr lang="en-US" dirty="0"/>
          </a:p>
        </p:txBody>
      </p:sp>
      <p:sp>
        <p:nvSpPr>
          <p:cNvPr id="10" name="TextBox 9"/>
          <p:cNvSpPr txBox="1"/>
          <p:nvPr/>
        </p:nvSpPr>
        <p:spPr>
          <a:xfrm>
            <a:off x="4618181" y="3657600"/>
            <a:ext cx="4373419" cy="954107"/>
          </a:xfrm>
          <a:prstGeom prst="rect">
            <a:avLst/>
          </a:prstGeom>
          <a:noFill/>
        </p:spPr>
        <p:txBody>
          <a:bodyPr wrap="square" rtlCol="0">
            <a:spAutoFit/>
          </a:bodyPr>
          <a:lstStyle/>
          <a:p>
            <a:pPr algn="ctr"/>
            <a:r>
              <a:rPr lang="en-US" sz="2000" b="1" dirty="0" smtClean="0"/>
              <a:t>#4 Customers</a:t>
            </a:r>
            <a:endParaRPr lang="en-US" sz="2000" b="1" dirty="0"/>
          </a:p>
          <a:p>
            <a:pPr algn="ctr"/>
            <a:r>
              <a:rPr lang="en-US" dirty="0"/>
              <a:t>Possible </a:t>
            </a:r>
            <a:r>
              <a:rPr lang="en-US" dirty="0" smtClean="0"/>
              <a:t>consequences </a:t>
            </a:r>
            <a:r>
              <a:rPr lang="en-US" dirty="0"/>
              <a:t>for the </a:t>
            </a:r>
            <a:r>
              <a:rPr lang="en-US" dirty="0" smtClean="0"/>
              <a:t>customers of trafficked victims:</a:t>
            </a:r>
            <a:endParaRPr lang="en-US" dirty="0"/>
          </a:p>
        </p:txBody>
      </p:sp>
    </p:spTree>
    <p:extLst>
      <p:ext uri="{BB962C8B-B14F-4D97-AF65-F5344CB8AC3E}">
        <p14:creationId xmlns:p14="http://schemas.microsoft.com/office/powerpoint/2010/main" val="649995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7198" y="32208"/>
            <a:ext cx="8991600" cy="2209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87198" y="2318208"/>
            <a:ext cx="8991600" cy="2209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113122" y="4603422"/>
            <a:ext cx="8991600" cy="2209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28600" y="121632"/>
            <a:ext cx="8763000" cy="2092881"/>
          </a:xfrm>
          <a:prstGeom prst="rect">
            <a:avLst/>
          </a:prstGeom>
          <a:noFill/>
        </p:spPr>
        <p:txBody>
          <a:bodyPr wrap="square" rtlCol="0">
            <a:spAutoFit/>
          </a:bodyPr>
          <a:lstStyle/>
          <a:p>
            <a:r>
              <a:rPr lang="en-US" sz="1600" b="1" dirty="0" smtClean="0"/>
              <a:t>#1</a:t>
            </a:r>
            <a:r>
              <a:rPr lang="en-US" sz="1600" dirty="0" smtClean="0"/>
              <a:t> You are a teen having a fight with your parents.  You leave the house and go to a neighborhood restaurant.  You are sitting at a table, clearly upset, when a good looking, friendly  person in their 20’s approaches  and offers to buy your dinner and then suggests you stay at their place for just one night until things cool down with your parents.</a:t>
            </a:r>
          </a:p>
          <a:p>
            <a:endParaRPr lang="en-US" sz="1600" dirty="0"/>
          </a:p>
          <a:p>
            <a:r>
              <a:rPr lang="en-US" sz="1600" dirty="0" smtClean="0"/>
              <a:t>If you accept, what are the possible consequences of your decision?</a:t>
            </a:r>
          </a:p>
          <a:p>
            <a:r>
              <a:rPr lang="en-US" sz="1600" dirty="0" smtClean="0"/>
              <a:t>If you reject, what are the possible consequences of your decision?</a:t>
            </a:r>
          </a:p>
          <a:p>
            <a:endParaRPr lang="en-US" dirty="0"/>
          </a:p>
        </p:txBody>
      </p:sp>
      <p:sp>
        <p:nvSpPr>
          <p:cNvPr id="8" name="TextBox 7"/>
          <p:cNvSpPr txBox="1"/>
          <p:nvPr/>
        </p:nvSpPr>
        <p:spPr>
          <a:xfrm>
            <a:off x="113122" y="2514600"/>
            <a:ext cx="8878478" cy="2092881"/>
          </a:xfrm>
          <a:prstGeom prst="rect">
            <a:avLst/>
          </a:prstGeom>
          <a:noFill/>
        </p:spPr>
        <p:txBody>
          <a:bodyPr wrap="square" rtlCol="0">
            <a:spAutoFit/>
          </a:bodyPr>
          <a:lstStyle/>
          <a:p>
            <a:r>
              <a:rPr lang="en-US" sz="1600" b="1" dirty="0" smtClean="0"/>
              <a:t>#2 </a:t>
            </a:r>
            <a:r>
              <a:rPr lang="en-US" sz="1600" dirty="0" smtClean="0"/>
              <a:t>You go shopping at a local mall with your friends.  You do not feel included in their conversations and left out.  You lag behind, looking at items that interest you, then someone nice looking approaches you and pays you a compliment, they offer to buy you the item you are looking at and tell you they like buying things for someone who will do nice things for them too. </a:t>
            </a:r>
          </a:p>
          <a:p>
            <a:r>
              <a:rPr lang="en-US" sz="1600" dirty="0" smtClean="0"/>
              <a:t> </a:t>
            </a:r>
          </a:p>
          <a:p>
            <a:r>
              <a:rPr lang="en-US" sz="1600" dirty="0" smtClean="0"/>
              <a:t>If you accept, what are the possible consequences of your decision?</a:t>
            </a:r>
          </a:p>
          <a:p>
            <a:r>
              <a:rPr lang="en-US" sz="1600" dirty="0" smtClean="0"/>
              <a:t>If you reject, what are the possible consequences of your decision?</a:t>
            </a:r>
          </a:p>
          <a:p>
            <a:endParaRPr lang="en-US" dirty="0"/>
          </a:p>
        </p:txBody>
      </p:sp>
      <p:sp>
        <p:nvSpPr>
          <p:cNvPr id="9" name="TextBox 8"/>
          <p:cNvSpPr txBox="1"/>
          <p:nvPr/>
        </p:nvSpPr>
        <p:spPr>
          <a:xfrm>
            <a:off x="113122" y="4648200"/>
            <a:ext cx="8965676" cy="2400657"/>
          </a:xfrm>
          <a:prstGeom prst="rect">
            <a:avLst/>
          </a:prstGeom>
          <a:noFill/>
        </p:spPr>
        <p:txBody>
          <a:bodyPr wrap="square" rtlCol="0">
            <a:spAutoFit/>
          </a:bodyPr>
          <a:lstStyle/>
          <a:p>
            <a:r>
              <a:rPr lang="en-US" sz="1600" b="1" dirty="0" smtClean="0"/>
              <a:t>#3</a:t>
            </a:r>
            <a:r>
              <a:rPr lang="en-US" b="1" dirty="0" smtClean="0"/>
              <a:t> </a:t>
            </a:r>
            <a:r>
              <a:rPr lang="en-US" sz="1600" dirty="0" smtClean="0"/>
              <a:t>You are talking in a chat room with a new person.  You are sharing about your recent breakup and feelings of loneliness and depression.  The new person seems sympathetic and has helpful advice.  They suggest you meet to talk more about the breakup and that you should send a picture so they will recognize you.</a:t>
            </a:r>
          </a:p>
          <a:p>
            <a:endParaRPr lang="en-US" sz="1600" dirty="0"/>
          </a:p>
          <a:p>
            <a:r>
              <a:rPr lang="en-US" sz="1600" dirty="0" smtClean="0"/>
              <a:t>If you accept, what are the possible consequences of your decision?</a:t>
            </a:r>
          </a:p>
          <a:p>
            <a:r>
              <a:rPr lang="en-US" sz="1600" dirty="0" smtClean="0"/>
              <a:t>If you reject, what are the possible consequences of your decision?</a:t>
            </a:r>
          </a:p>
          <a:p>
            <a:endParaRPr lang="en-US" dirty="0" smtClean="0"/>
          </a:p>
          <a:p>
            <a:endParaRPr lang="en-US" dirty="0"/>
          </a:p>
        </p:txBody>
      </p:sp>
    </p:spTree>
    <p:extLst>
      <p:ext uri="{BB962C8B-B14F-4D97-AF65-F5344CB8AC3E}">
        <p14:creationId xmlns:p14="http://schemas.microsoft.com/office/powerpoint/2010/main" val="3381230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7198" y="32208"/>
            <a:ext cx="8991600" cy="2209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87198" y="2318208"/>
            <a:ext cx="8991600" cy="2209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113122" y="4603422"/>
            <a:ext cx="8991600" cy="2209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28600" y="121632"/>
            <a:ext cx="8763000" cy="2339102"/>
          </a:xfrm>
          <a:prstGeom prst="rect">
            <a:avLst/>
          </a:prstGeom>
          <a:noFill/>
        </p:spPr>
        <p:txBody>
          <a:bodyPr wrap="square" rtlCol="0">
            <a:spAutoFit/>
          </a:bodyPr>
          <a:lstStyle/>
          <a:p>
            <a:r>
              <a:rPr lang="en-US" sz="1600" b="1" dirty="0" smtClean="0"/>
              <a:t>#1</a:t>
            </a:r>
            <a:endParaRPr lang="en-US" sz="1600" dirty="0"/>
          </a:p>
          <a:p>
            <a:r>
              <a:rPr lang="en-US" sz="1600" dirty="0" smtClean="0"/>
              <a:t>If you accept, what are the possible consequences of your decision?</a:t>
            </a:r>
          </a:p>
          <a:p>
            <a:r>
              <a:rPr lang="en-US" sz="1600" dirty="0" smtClean="0">
                <a:solidFill>
                  <a:srgbClr val="FF0000"/>
                </a:solidFill>
              </a:rPr>
              <a:t>Held against your will, forced or intimidated, drugged, (even if nothing bad happens this time, they could be trying to gain your trust for future exploitations), parents concerned-police and could give you consequences , etc. </a:t>
            </a:r>
          </a:p>
          <a:p>
            <a:r>
              <a:rPr lang="en-US" sz="1600" dirty="0" smtClean="0"/>
              <a:t>If you reject, what are the possible consequences of your decision? </a:t>
            </a:r>
          </a:p>
          <a:p>
            <a:r>
              <a:rPr lang="en-US" sz="1600" dirty="0" smtClean="0">
                <a:solidFill>
                  <a:srgbClr val="FF0000"/>
                </a:solidFill>
              </a:rPr>
              <a:t>Go home and ‘face the music’, talk it out with your parents, talk with a friend or their parent , think about your actions and to handle things differently.</a:t>
            </a:r>
          </a:p>
          <a:p>
            <a:endParaRPr lang="en-US" dirty="0"/>
          </a:p>
        </p:txBody>
      </p:sp>
      <p:sp>
        <p:nvSpPr>
          <p:cNvPr id="8" name="TextBox 7"/>
          <p:cNvSpPr txBox="1"/>
          <p:nvPr/>
        </p:nvSpPr>
        <p:spPr>
          <a:xfrm>
            <a:off x="113122" y="2514600"/>
            <a:ext cx="8878478" cy="2339102"/>
          </a:xfrm>
          <a:prstGeom prst="rect">
            <a:avLst/>
          </a:prstGeom>
          <a:noFill/>
        </p:spPr>
        <p:txBody>
          <a:bodyPr wrap="square" rtlCol="0">
            <a:spAutoFit/>
          </a:bodyPr>
          <a:lstStyle/>
          <a:p>
            <a:r>
              <a:rPr lang="en-US" sz="1600" b="1" dirty="0" smtClean="0"/>
              <a:t>#2</a:t>
            </a:r>
            <a:endParaRPr lang="en-US" sz="1600" dirty="0" smtClean="0"/>
          </a:p>
          <a:p>
            <a:r>
              <a:rPr lang="en-US" sz="1600" dirty="0" smtClean="0"/>
              <a:t> If you accept, what are the possible consequences of your decision?</a:t>
            </a:r>
          </a:p>
          <a:p>
            <a:r>
              <a:rPr lang="en-US" sz="1600" dirty="0" smtClean="0">
                <a:solidFill>
                  <a:srgbClr val="FF0000"/>
                </a:solidFill>
              </a:rPr>
              <a:t>You get something you want but you don’t know what they will want, complimented or treated nice at first but no way to know if that will continue, etc.</a:t>
            </a:r>
          </a:p>
          <a:p>
            <a:r>
              <a:rPr lang="en-US" sz="1600" dirty="0" smtClean="0"/>
              <a:t>If you reject, what are the possible consequences of your decision?</a:t>
            </a:r>
          </a:p>
          <a:p>
            <a:r>
              <a:rPr lang="en-US" sz="1600" dirty="0" smtClean="0">
                <a:solidFill>
                  <a:srgbClr val="FF0000"/>
                </a:solidFill>
              </a:rPr>
              <a:t>May continue to feel isolated and will need to think of ways to be included with friends. May need to show more interest in what friends are doing/seeing; may need to build new friendships with peers of similar interest.</a:t>
            </a:r>
          </a:p>
          <a:p>
            <a:endParaRPr lang="en-US" dirty="0"/>
          </a:p>
        </p:txBody>
      </p:sp>
      <p:sp>
        <p:nvSpPr>
          <p:cNvPr id="9" name="TextBox 8"/>
          <p:cNvSpPr txBox="1"/>
          <p:nvPr/>
        </p:nvSpPr>
        <p:spPr>
          <a:xfrm>
            <a:off x="113122" y="4648200"/>
            <a:ext cx="8965676" cy="2154436"/>
          </a:xfrm>
          <a:prstGeom prst="rect">
            <a:avLst/>
          </a:prstGeom>
          <a:noFill/>
        </p:spPr>
        <p:txBody>
          <a:bodyPr wrap="square" rtlCol="0">
            <a:spAutoFit/>
          </a:bodyPr>
          <a:lstStyle/>
          <a:p>
            <a:r>
              <a:rPr lang="en-US" b="1" dirty="0" smtClean="0"/>
              <a:t>#3</a:t>
            </a:r>
            <a:endParaRPr lang="en-US" sz="1600" dirty="0"/>
          </a:p>
          <a:p>
            <a:r>
              <a:rPr lang="en-US" sz="1600" dirty="0" smtClean="0"/>
              <a:t>If you accept, what are the possible consequences of your decision?</a:t>
            </a:r>
          </a:p>
          <a:p>
            <a:r>
              <a:rPr lang="en-US" sz="1600" dirty="0" smtClean="0">
                <a:solidFill>
                  <a:srgbClr val="FF0000"/>
                </a:solidFill>
              </a:rPr>
              <a:t>You may have someone to talk to but you don’t if they are who they say they are. They could physically force you to do something against your will, they could be earning your trust  and use it to take advantage of you later, they could use your image anyway they want, etc.</a:t>
            </a:r>
          </a:p>
          <a:p>
            <a:r>
              <a:rPr lang="en-US" sz="1600" dirty="0" smtClean="0"/>
              <a:t>If you reject, what are the possible consequences of your decision?</a:t>
            </a:r>
          </a:p>
          <a:p>
            <a:r>
              <a:rPr lang="en-US" sz="1600" dirty="0" smtClean="0">
                <a:solidFill>
                  <a:srgbClr val="FF0000"/>
                </a:solidFill>
              </a:rPr>
              <a:t>They won’t talk to you anymore, they could send you inappropriate images or messages; harassment, you might have to report them to the server, block them, tell your parents, etc.</a:t>
            </a:r>
            <a:endParaRPr lang="en-US" sz="1600" dirty="0">
              <a:solidFill>
                <a:srgbClr val="FF0000"/>
              </a:solidFill>
            </a:endParaRPr>
          </a:p>
        </p:txBody>
      </p:sp>
    </p:spTree>
    <p:extLst>
      <p:ext uri="{BB962C8B-B14F-4D97-AF65-F5344CB8AC3E}">
        <p14:creationId xmlns:p14="http://schemas.microsoft.com/office/powerpoint/2010/main" val="665272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660</Words>
  <Application>Microsoft Office PowerPoint</Application>
  <PresentationFormat>On-screen Show (4:3)</PresentationFormat>
  <Paragraphs>35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Arizona Bar Foundation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16</cp:revision>
  <dcterms:created xsi:type="dcterms:W3CDTF">2015-10-14T21:49:20Z</dcterms:created>
  <dcterms:modified xsi:type="dcterms:W3CDTF">2015-10-22T23:00:57Z</dcterms:modified>
</cp:coreProperties>
</file>