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71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4022-C5CC-40D0-95A5-DDF0E12ACC19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C3607-993E-4A95-BDEB-64CF1B5D9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730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4022-C5CC-40D0-95A5-DDF0E12ACC19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C3607-993E-4A95-BDEB-64CF1B5D9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214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4022-C5CC-40D0-95A5-DDF0E12ACC19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C3607-993E-4A95-BDEB-64CF1B5D9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925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4022-C5CC-40D0-95A5-DDF0E12ACC19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C3607-993E-4A95-BDEB-64CF1B5D9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169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4022-C5CC-40D0-95A5-DDF0E12ACC19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C3607-993E-4A95-BDEB-64CF1B5D9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4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4022-C5CC-40D0-95A5-DDF0E12ACC19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C3607-993E-4A95-BDEB-64CF1B5D9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535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4022-C5CC-40D0-95A5-DDF0E12ACC19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C3607-993E-4A95-BDEB-64CF1B5D9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414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4022-C5CC-40D0-95A5-DDF0E12ACC19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C3607-993E-4A95-BDEB-64CF1B5D9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635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4022-C5CC-40D0-95A5-DDF0E12ACC19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C3607-993E-4A95-BDEB-64CF1B5D9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482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4022-C5CC-40D0-95A5-DDF0E12ACC19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C3607-993E-4A95-BDEB-64CF1B5D9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40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4022-C5CC-40D0-95A5-DDF0E12ACC19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C3607-993E-4A95-BDEB-64CF1B5D9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099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444022-C5CC-40D0-95A5-DDF0E12ACC19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C3607-993E-4A95-BDEB-64CF1B5D9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403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epmgaa.v-media.lionheartdms.com/img/photos/2014/09/25/BillBoard_t750x550.jpg?626c74b6d570df44fd02ecca30244159e005ff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33400"/>
            <a:ext cx="7620000" cy="429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62000" y="5181600"/>
            <a:ext cx="71437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latin typeface="Broadway" panose="04040905080B02020502" pitchFamily="82" charset="0"/>
              </a:rPr>
              <a:t>Billboards</a:t>
            </a:r>
            <a:endParaRPr lang="en-US" sz="6000" dirty="0">
              <a:latin typeface="Broadway" panose="04040905080B020205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0367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mir-s3-cdn-cf.behance.net/project_modules/disp/1d061f45460739.5607a3345b34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533400"/>
            <a:ext cx="5715000" cy="410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76400" y="5105400"/>
            <a:ext cx="571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Goudy Stout" panose="0202090407030B020401" pitchFamily="18" charset="0"/>
              </a:rPr>
              <a:t>Posters</a:t>
            </a:r>
            <a:endParaRPr lang="en-US" sz="4800" dirty="0">
              <a:latin typeface="Goudy Stout" panose="0202090407030B020401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7735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6" t="28773" r="10659" b="2359"/>
          <a:stretch/>
        </p:blipFill>
        <p:spPr bwMode="auto">
          <a:xfrm>
            <a:off x="762000" y="182880"/>
            <a:ext cx="7696200" cy="5455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8600" y="5872113"/>
            <a:ext cx="853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Rockwell" panose="02060603020205020403" pitchFamily="18" charset="0"/>
              </a:rPr>
              <a:t>Public Service </a:t>
            </a:r>
            <a:r>
              <a:rPr lang="en-US" sz="4000" b="1" dirty="0" smtClean="0">
                <a:latin typeface="Rockwell" panose="02060603020205020403" pitchFamily="18" charset="0"/>
              </a:rPr>
              <a:t>Announcements</a:t>
            </a:r>
            <a:endParaRPr lang="en-US" sz="4000" b="1" dirty="0"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5216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nationaldaycalendar.com/wp-content/uploads/2014/06/national-human-trafficking-awareness-day-january-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57200"/>
            <a:ext cx="685800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0701.static.prezi.com/preview/rlfiyf3574ai732hsyzien475iadw6rhlm5vs2oll757hbaoaxlq_0_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038600"/>
            <a:ext cx="3962400" cy="2415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486400" y="4038600"/>
            <a:ext cx="2438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latin typeface="Tempus Sans ITC" panose="04020404030D07020202" pitchFamily="82" charset="0"/>
              </a:rPr>
              <a:t>Social Media</a:t>
            </a:r>
            <a:endParaRPr lang="en-US" sz="5400" b="1" dirty="0">
              <a:latin typeface="Tempus Sans ITC" panose="04020404030D070202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50759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7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Arizona Bar Foundation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4</cp:revision>
  <dcterms:created xsi:type="dcterms:W3CDTF">2015-10-22T19:10:37Z</dcterms:created>
  <dcterms:modified xsi:type="dcterms:W3CDTF">2015-10-23T01:10:30Z</dcterms:modified>
</cp:coreProperties>
</file>