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28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33543" y="3839576"/>
            <a:ext cx="5553074" cy="2590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2231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4598" y="533364"/>
            <a:ext cx="5284203" cy="90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214" marR="5080" indent="-1835150">
              <a:lnSpc>
                <a:spcPct val="114999"/>
              </a:lnSpc>
              <a:spcBef>
                <a:spcPts val="100"/>
              </a:spcBef>
            </a:pPr>
            <a:r>
              <a:rPr spc="-5" dirty="0"/>
              <a:t>Learning the Law Through Mock Trial  Grades 3-5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7816" y="1729703"/>
            <a:ext cx="2836545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7310">
              <a:lnSpc>
                <a:spcPct val="1133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Lesson 5: Scripted Mock Trial  Scripted Mock Trial Role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Cards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78677" y="4030534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6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6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6"/>
                </a:lnTo>
                <a:lnTo>
                  <a:pt x="4857009" y="108646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6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6"/>
                </a:lnTo>
                <a:lnTo>
                  <a:pt x="4782429" y="108646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231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36469" y="4090637"/>
            <a:ext cx="4775835" cy="3276600"/>
          </a:xfrm>
          <a:custGeom>
            <a:avLst/>
            <a:gdLst/>
            <a:ahLst/>
            <a:cxnLst/>
            <a:rect l="l" t="t" r="r" b="b"/>
            <a:pathLst>
              <a:path w="4775834" h="3276600">
                <a:moveTo>
                  <a:pt x="4775493" y="166437"/>
                </a:moveTo>
                <a:lnTo>
                  <a:pt x="4775493" y="3107745"/>
                </a:lnTo>
                <a:lnTo>
                  <a:pt x="4769404" y="3152377"/>
                </a:lnTo>
                <a:lnTo>
                  <a:pt x="4752291" y="3192591"/>
                </a:lnTo>
                <a:lnTo>
                  <a:pt x="4725793" y="3226795"/>
                </a:lnTo>
                <a:lnTo>
                  <a:pt x="4691589" y="3253293"/>
                </a:lnTo>
                <a:lnTo>
                  <a:pt x="4651350" y="3270416"/>
                </a:lnTo>
                <a:lnTo>
                  <a:pt x="4606744" y="3276495"/>
                </a:lnTo>
                <a:lnTo>
                  <a:pt x="168748" y="3276495"/>
                </a:lnTo>
                <a:lnTo>
                  <a:pt x="124142" y="3270416"/>
                </a:lnTo>
                <a:lnTo>
                  <a:pt x="83903" y="3253293"/>
                </a:lnTo>
                <a:lnTo>
                  <a:pt x="49699" y="3226795"/>
                </a:lnTo>
                <a:lnTo>
                  <a:pt x="23201" y="3192591"/>
                </a:lnTo>
                <a:lnTo>
                  <a:pt x="6078" y="3152351"/>
                </a:lnTo>
                <a:lnTo>
                  <a:pt x="0" y="3107745"/>
                </a:lnTo>
                <a:lnTo>
                  <a:pt x="0" y="168749"/>
                </a:lnTo>
                <a:lnTo>
                  <a:pt x="6078" y="124143"/>
                </a:lnTo>
                <a:lnTo>
                  <a:pt x="23201" y="83903"/>
                </a:lnTo>
                <a:lnTo>
                  <a:pt x="49699" y="49700"/>
                </a:lnTo>
                <a:lnTo>
                  <a:pt x="83903" y="23201"/>
                </a:lnTo>
                <a:lnTo>
                  <a:pt x="124142" y="6078"/>
                </a:lnTo>
                <a:lnTo>
                  <a:pt x="168748" y="0"/>
                </a:lnTo>
                <a:lnTo>
                  <a:pt x="4604432" y="0"/>
                </a:lnTo>
                <a:lnTo>
                  <a:pt x="4650012" y="5104"/>
                </a:lnTo>
                <a:lnTo>
                  <a:pt x="4690904" y="21575"/>
                </a:lnTo>
                <a:lnTo>
                  <a:pt x="4725504" y="47677"/>
                </a:lnTo>
                <a:lnTo>
                  <a:pt x="4752206" y="81677"/>
                </a:lnTo>
                <a:lnTo>
                  <a:pt x="4769404" y="121842"/>
                </a:lnTo>
                <a:lnTo>
                  <a:pt x="4775493" y="1664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8677" y="4030534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6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6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6"/>
                </a:lnTo>
                <a:lnTo>
                  <a:pt x="4857009" y="108646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6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6"/>
                </a:lnTo>
                <a:lnTo>
                  <a:pt x="4782429" y="108646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37265" y="1143238"/>
            <a:ext cx="3115205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latin typeface="Arial"/>
                <a:cs typeface="Arial"/>
              </a:rPr>
              <a:t>J</a:t>
            </a:r>
            <a:r>
              <a:rPr sz="8000" spc="-10" dirty="0">
                <a:latin typeface="Arial"/>
                <a:cs typeface="Arial"/>
              </a:rPr>
              <a:t>udg</a:t>
            </a:r>
            <a:r>
              <a:rPr sz="8000" spc="-5" dirty="0">
                <a:latin typeface="Arial"/>
                <a:cs typeface="Arial"/>
              </a:rPr>
              <a:t>e</a:t>
            </a:r>
            <a:endParaRPr sz="8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95959" y="1234613"/>
            <a:ext cx="265683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latin typeface="Arial"/>
                <a:cs typeface="Arial"/>
              </a:rPr>
              <a:t>B</a:t>
            </a:r>
            <a:r>
              <a:rPr sz="8000" spc="-10" dirty="0">
                <a:latin typeface="Arial"/>
                <a:cs typeface="Arial"/>
              </a:rPr>
              <a:t>a</a:t>
            </a:r>
            <a:r>
              <a:rPr sz="8000" spc="-5" dirty="0">
                <a:latin typeface="Arial"/>
                <a:cs typeface="Arial"/>
              </a:rPr>
              <a:t>ili</a:t>
            </a:r>
            <a:r>
              <a:rPr sz="8000" dirty="0">
                <a:latin typeface="Arial"/>
                <a:cs typeface="Arial"/>
              </a:rPr>
              <a:t>ff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82019" y="4226943"/>
            <a:ext cx="457200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Prosecution Attorney (PA)</a:t>
            </a:r>
            <a:r>
              <a:rPr sz="6000" spc="-3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#1</a:t>
            </a:r>
            <a:endParaRPr sz="60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86922" y="4336482"/>
            <a:ext cx="4674912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Prosecution Attorney (PA)</a:t>
            </a:r>
            <a:r>
              <a:rPr sz="6000" spc="-3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#2</a:t>
            </a:r>
            <a:endParaRPr sz="6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00" y="504825"/>
            <a:ext cx="441960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Prosecution Attorney (PA)</a:t>
            </a:r>
            <a:r>
              <a:rPr sz="6000" spc="-3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#3</a:t>
            </a:r>
            <a:endParaRPr sz="6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5300" y="504825"/>
            <a:ext cx="4572000" cy="27054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0410" marR="733425" algn="ctr">
              <a:lnSpc>
                <a:spcPct val="1133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Prosecution Witness (PA)</a:t>
            </a:r>
            <a:r>
              <a:rPr sz="3200" spc="-4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#1  Alex Barr</a:t>
            </a:r>
            <a:endParaRPr sz="3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3200" spc="-5" dirty="0">
                <a:latin typeface="Arial"/>
                <a:cs typeface="Arial"/>
              </a:rPr>
              <a:t>Teacher at Mountain Vista Views</a:t>
            </a:r>
            <a:r>
              <a:rPr sz="3200" spc="-1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Elementary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3700" y="4010025"/>
            <a:ext cx="4724400" cy="32941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3300"/>
              </a:lnSpc>
              <a:spcBef>
                <a:spcPts val="100"/>
              </a:spcBef>
            </a:pPr>
            <a:r>
              <a:rPr sz="4800" spc="-5" dirty="0">
                <a:latin typeface="Arial"/>
                <a:cs typeface="Arial"/>
              </a:rPr>
              <a:t>Prosecution Witness (PA)</a:t>
            </a:r>
            <a:r>
              <a:rPr sz="4800" spc="-45" dirty="0">
                <a:latin typeface="Arial"/>
                <a:cs typeface="Arial"/>
              </a:rPr>
              <a:t> </a:t>
            </a:r>
            <a:r>
              <a:rPr sz="4800" spc="-5" dirty="0">
                <a:latin typeface="Arial"/>
                <a:cs typeface="Arial"/>
              </a:rPr>
              <a:t>#2  Carson</a:t>
            </a:r>
            <a:r>
              <a:rPr sz="4800" spc="-10" dirty="0">
                <a:latin typeface="Arial"/>
                <a:cs typeface="Arial"/>
              </a:rPr>
              <a:t> </a:t>
            </a:r>
            <a:r>
              <a:rPr sz="4800" spc="-5" dirty="0">
                <a:latin typeface="Arial"/>
                <a:cs typeface="Arial"/>
              </a:rPr>
              <a:t>Cuff</a:t>
            </a:r>
            <a:endParaRPr sz="4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4800" spc="-5" dirty="0">
                <a:latin typeface="Arial"/>
                <a:cs typeface="Arial"/>
              </a:rPr>
              <a:t>Principal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75300" y="4238625"/>
            <a:ext cx="4711700" cy="27054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8185" marR="710565" algn="ctr">
              <a:lnSpc>
                <a:spcPct val="1133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Prosecution Witness (PA)</a:t>
            </a:r>
            <a:r>
              <a:rPr sz="3200" spc="-4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#3  Jamie</a:t>
            </a:r>
            <a:r>
              <a:rPr lang="en-US" sz="3200" spc="-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Ash</a:t>
            </a:r>
            <a:endParaRPr sz="3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3200" spc="-5" dirty="0">
                <a:latin typeface="Arial"/>
                <a:cs typeface="Arial"/>
              </a:rPr>
              <a:t>Student at Mountain Vista Views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Elementary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486917"/>
            <a:ext cx="441960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Defense Attorney (DA)</a:t>
            </a:r>
            <a:r>
              <a:rPr sz="6000" spc="-4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#1</a:t>
            </a:r>
            <a:endParaRPr sz="6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51500" y="488438"/>
            <a:ext cx="4267197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Defense Attorney (DA)</a:t>
            </a:r>
            <a:r>
              <a:rPr sz="6000" spc="-4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#2</a:t>
            </a:r>
            <a:endParaRPr sz="6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100" y="4172268"/>
            <a:ext cx="426720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Defense Attorney (DA)</a:t>
            </a:r>
            <a:r>
              <a:rPr sz="6000" spc="-45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#3</a:t>
            </a:r>
            <a:endParaRPr sz="6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03900" y="4243227"/>
            <a:ext cx="4343400" cy="27535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3300"/>
              </a:lnSpc>
              <a:spcBef>
                <a:spcPts val="100"/>
              </a:spcBef>
            </a:pPr>
            <a:r>
              <a:rPr sz="4000" spc="-5" dirty="0">
                <a:latin typeface="Arial"/>
                <a:cs typeface="Arial"/>
              </a:rPr>
              <a:t>Defense Witness (DA)</a:t>
            </a:r>
            <a:r>
              <a:rPr sz="4000" spc="-55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#1  Defendant</a:t>
            </a:r>
            <a:endParaRPr sz="40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4000" spc="-5" dirty="0">
                <a:latin typeface="Arial"/>
                <a:cs typeface="Arial"/>
              </a:rPr>
              <a:t>River</a:t>
            </a:r>
            <a:r>
              <a:rPr sz="4000" spc="-1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Peters</a:t>
            </a:r>
            <a:endParaRPr sz="4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231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78677" y="244411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10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6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5"/>
                </a:lnTo>
                <a:lnTo>
                  <a:pt x="108646" y="34066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2"/>
                </a:lnTo>
                <a:lnTo>
                  <a:pt x="4857009" y="3285742"/>
                </a:lnTo>
                <a:close/>
              </a:path>
              <a:path w="4891405" h="3394710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6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6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5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10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10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2317" y="3869766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9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2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9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9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9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2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8" y="3167848"/>
                </a:lnTo>
                <a:lnTo>
                  <a:pt x="4782428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8" y="108647"/>
                </a:moveTo>
                <a:lnTo>
                  <a:pt x="4782428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8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8677" y="3920995"/>
            <a:ext cx="4891405" cy="3394710"/>
          </a:xfrm>
          <a:custGeom>
            <a:avLst/>
            <a:gdLst/>
            <a:ahLst/>
            <a:cxnLst/>
            <a:rect l="l" t="t" r="r" b="b"/>
            <a:pathLst>
              <a:path w="4891405" h="3394709">
                <a:moveTo>
                  <a:pt x="4857009" y="3285742"/>
                </a:moveTo>
                <a:lnTo>
                  <a:pt x="4824616" y="3327929"/>
                </a:lnTo>
                <a:lnTo>
                  <a:pt x="4791070" y="3355623"/>
                </a:lnTo>
                <a:lnTo>
                  <a:pt x="4752594" y="3376545"/>
                </a:lnTo>
                <a:lnTo>
                  <a:pt x="4710109" y="3389774"/>
                </a:lnTo>
                <a:lnTo>
                  <a:pt x="4664537" y="3394388"/>
                </a:lnTo>
                <a:lnTo>
                  <a:pt x="226538" y="3394388"/>
                </a:lnTo>
                <a:lnTo>
                  <a:pt x="180966" y="3389774"/>
                </a:lnTo>
                <a:lnTo>
                  <a:pt x="138481" y="3376545"/>
                </a:lnTo>
                <a:lnTo>
                  <a:pt x="100005" y="3355623"/>
                </a:lnTo>
                <a:lnTo>
                  <a:pt x="66459" y="3327929"/>
                </a:lnTo>
                <a:lnTo>
                  <a:pt x="38765" y="3294383"/>
                </a:lnTo>
                <a:lnTo>
                  <a:pt x="17842" y="3255907"/>
                </a:lnTo>
                <a:lnTo>
                  <a:pt x="4614" y="3213421"/>
                </a:lnTo>
                <a:lnTo>
                  <a:pt x="0" y="3167848"/>
                </a:lnTo>
                <a:lnTo>
                  <a:pt x="0" y="226540"/>
                </a:lnTo>
                <a:lnTo>
                  <a:pt x="4614" y="180966"/>
                </a:lnTo>
                <a:lnTo>
                  <a:pt x="17842" y="138481"/>
                </a:lnTo>
                <a:lnTo>
                  <a:pt x="38765" y="100005"/>
                </a:lnTo>
                <a:lnTo>
                  <a:pt x="66459" y="66459"/>
                </a:lnTo>
                <a:lnTo>
                  <a:pt x="100005" y="38764"/>
                </a:lnTo>
                <a:lnTo>
                  <a:pt x="108646" y="34065"/>
                </a:lnTo>
                <a:lnTo>
                  <a:pt x="108646" y="3167848"/>
                </a:lnTo>
                <a:lnTo>
                  <a:pt x="117965" y="3213575"/>
                </a:lnTo>
                <a:lnTo>
                  <a:pt x="143321" y="3251067"/>
                </a:lnTo>
                <a:lnTo>
                  <a:pt x="180813" y="3276423"/>
                </a:lnTo>
                <a:lnTo>
                  <a:pt x="226538" y="3285741"/>
                </a:lnTo>
                <a:lnTo>
                  <a:pt x="4857009" y="3285742"/>
                </a:lnTo>
                <a:close/>
              </a:path>
              <a:path w="4891405" h="3394709">
                <a:moveTo>
                  <a:pt x="4857009" y="108647"/>
                </a:moveTo>
                <a:lnTo>
                  <a:pt x="226538" y="108647"/>
                </a:lnTo>
                <a:lnTo>
                  <a:pt x="180813" y="117965"/>
                </a:lnTo>
                <a:lnTo>
                  <a:pt x="143321" y="143321"/>
                </a:lnTo>
                <a:lnTo>
                  <a:pt x="117965" y="180813"/>
                </a:lnTo>
                <a:lnTo>
                  <a:pt x="108646" y="226540"/>
                </a:lnTo>
                <a:lnTo>
                  <a:pt x="108646" y="34065"/>
                </a:lnTo>
                <a:lnTo>
                  <a:pt x="138481" y="17842"/>
                </a:lnTo>
                <a:lnTo>
                  <a:pt x="180966" y="4614"/>
                </a:lnTo>
                <a:lnTo>
                  <a:pt x="226538" y="0"/>
                </a:lnTo>
                <a:lnTo>
                  <a:pt x="4664537" y="0"/>
                </a:lnTo>
                <a:lnTo>
                  <a:pt x="4710109" y="4614"/>
                </a:lnTo>
                <a:lnTo>
                  <a:pt x="4752594" y="17842"/>
                </a:lnTo>
                <a:lnTo>
                  <a:pt x="4791070" y="38764"/>
                </a:lnTo>
                <a:lnTo>
                  <a:pt x="4824616" y="66459"/>
                </a:lnTo>
                <a:lnTo>
                  <a:pt x="4852310" y="100005"/>
                </a:lnTo>
                <a:lnTo>
                  <a:pt x="4857009" y="108647"/>
                </a:lnTo>
                <a:close/>
              </a:path>
              <a:path w="4891405" h="3394709">
                <a:moveTo>
                  <a:pt x="4891075" y="226540"/>
                </a:moveTo>
                <a:lnTo>
                  <a:pt x="4891075" y="3167848"/>
                </a:lnTo>
                <a:lnTo>
                  <a:pt x="4886461" y="3213421"/>
                </a:lnTo>
                <a:lnTo>
                  <a:pt x="4873232" y="3255907"/>
                </a:lnTo>
                <a:lnTo>
                  <a:pt x="4857009" y="3285741"/>
                </a:lnTo>
                <a:lnTo>
                  <a:pt x="4664535" y="3285742"/>
                </a:lnTo>
                <a:lnTo>
                  <a:pt x="4710262" y="3276423"/>
                </a:lnTo>
                <a:lnTo>
                  <a:pt x="4747754" y="3251067"/>
                </a:lnTo>
                <a:lnTo>
                  <a:pt x="4773110" y="3213575"/>
                </a:lnTo>
                <a:lnTo>
                  <a:pt x="4782429" y="3167848"/>
                </a:lnTo>
                <a:lnTo>
                  <a:pt x="4782429" y="108647"/>
                </a:lnTo>
                <a:lnTo>
                  <a:pt x="4857009" y="108647"/>
                </a:lnTo>
                <a:lnTo>
                  <a:pt x="4873232" y="138481"/>
                </a:lnTo>
                <a:lnTo>
                  <a:pt x="4886461" y="180966"/>
                </a:lnTo>
                <a:lnTo>
                  <a:pt x="4891075" y="226540"/>
                </a:lnTo>
                <a:close/>
              </a:path>
              <a:path w="4891405" h="3394709">
                <a:moveTo>
                  <a:pt x="4782429" y="108647"/>
                </a:moveTo>
                <a:lnTo>
                  <a:pt x="4782429" y="226540"/>
                </a:lnTo>
                <a:lnTo>
                  <a:pt x="4773110" y="180813"/>
                </a:lnTo>
                <a:lnTo>
                  <a:pt x="4747754" y="143321"/>
                </a:lnTo>
                <a:lnTo>
                  <a:pt x="4710262" y="117965"/>
                </a:lnTo>
                <a:lnTo>
                  <a:pt x="4664535" y="108647"/>
                </a:lnTo>
                <a:lnTo>
                  <a:pt x="4782429" y="108647"/>
                </a:lnTo>
                <a:close/>
              </a:path>
            </a:pathLst>
          </a:custGeom>
          <a:solidFill>
            <a:srgbClr val="91C3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34684" y="572769"/>
            <a:ext cx="4419599" cy="2737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3300"/>
              </a:lnSpc>
              <a:spcBef>
                <a:spcPts val="100"/>
              </a:spcBef>
            </a:pPr>
            <a:r>
              <a:rPr sz="4000" spc="-5" dirty="0">
                <a:latin typeface="Arial"/>
                <a:cs typeface="Arial"/>
              </a:rPr>
              <a:t>Defense Witness(DA)</a:t>
            </a:r>
            <a:r>
              <a:rPr sz="4000" spc="-6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#2  Landon Lange  Counselor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20771" y="268434"/>
            <a:ext cx="4407216" cy="32619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8525" marR="891540" algn="ctr">
              <a:lnSpc>
                <a:spcPct val="1133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Defense Witness(DA)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#3  Parker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Poet</a:t>
            </a:r>
            <a:endParaRPr sz="3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3200" spc="-5" dirty="0">
                <a:latin typeface="Arial"/>
                <a:cs typeface="Arial"/>
              </a:rPr>
              <a:t>Student at Mountain Vista Views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Elementary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-139700" y="4391025"/>
            <a:ext cx="5715000" cy="21875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8525" marR="891540" algn="ctr">
              <a:lnSpc>
                <a:spcPct val="1133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Defense Witness(DA)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#3  Parker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Poet</a:t>
            </a:r>
            <a:endParaRPr sz="3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3200" spc="-5" dirty="0">
                <a:latin typeface="Arial"/>
                <a:cs typeface="Arial"/>
              </a:rPr>
              <a:t>Student at Mountain </a:t>
            </a:r>
            <a:endParaRPr lang="en-US" sz="3200" spc="-5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3200" spc="-5" dirty="0">
                <a:latin typeface="Arial"/>
                <a:cs typeface="Arial"/>
              </a:rPr>
              <a:t>Vista Views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Elementary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20771" y="4391025"/>
            <a:ext cx="4502729" cy="2013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27025" algn="ctr">
              <a:lnSpc>
                <a:spcPct val="1133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Jury  F</a:t>
            </a:r>
            <a:r>
              <a:rPr sz="6000" spc="-10" dirty="0">
                <a:latin typeface="Arial"/>
                <a:cs typeface="Arial"/>
              </a:rPr>
              <a:t>o</a:t>
            </a:r>
            <a:r>
              <a:rPr sz="6000" dirty="0">
                <a:latin typeface="Arial"/>
                <a:cs typeface="Arial"/>
              </a:rPr>
              <a:t>r</a:t>
            </a:r>
            <a:r>
              <a:rPr sz="6000" spc="-10" dirty="0">
                <a:latin typeface="Arial"/>
                <a:cs typeface="Arial"/>
              </a:rPr>
              <a:t>epe</a:t>
            </a:r>
            <a:r>
              <a:rPr sz="6000" dirty="0">
                <a:latin typeface="Arial"/>
                <a:cs typeface="Arial"/>
              </a:rPr>
              <a:t>r</a:t>
            </a:r>
            <a:r>
              <a:rPr sz="6000" spc="-5" dirty="0">
                <a:latin typeface="Arial"/>
                <a:cs typeface="Arial"/>
              </a:rPr>
              <a:t>s</a:t>
            </a:r>
            <a:r>
              <a:rPr sz="6000" spc="-10" dirty="0">
                <a:latin typeface="Arial"/>
                <a:cs typeface="Arial"/>
              </a:rPr>
              <a:t>o</a:t>
            </a:r>
            <a:r>
              <a:rPr sz="6000" spc="-5" dirty="0">
                <a:latin typeface="Arial"/>
                <a:cs typeface="Arial"/>
              </a:rPr>
              <a:t>n</a:t>
            </a:r>
            <a:endParaRPr sz="6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2CE6B-AF2B-A1E7-9542-8F60B0DDC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45E6605-9A8F-8238-F759-5B3403527458}"/>
              </a:ext>
            </a:extLst>
          </p:cNvPr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BA342E-85BB-8500-F94F-A45183DB98AB}"/>
              </a:ext>
            </a:extLst>
          </p:cNvPr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483DF16-A7A0-A956-8B2E-77CEE5F78060}"/>
              </a:ext>
            </a:extLst>
          </p:cNvPr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4AD2902-DB6A-4924-6142-AC24F7C8A68D}"/>
              </a:ext>
            </a:extLst>
          </p:cNvPr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  <p:extLst>
      <p:ext uri="{BB962C8B-B14F-4D97-AF65-F5344CB8AC3E}">
        <p14:creationId xmlns:p14="http://schemas.microsoft.com/office/powerpoint/2010/main" val="65605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8B55C-A824-B454-1C04-2C731A8EF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3362B9E-8753-691E-2D39-7236EBA9B508}"/>
              </a:ext>
            </a:extLst>
          </p:cNvPr>
          <p:cNvSpPr txBox="1"/>
          <p:nvPr/>
        </p:nvSpPr>
        <p:spPr>
          <a:xfrm>
            <a:off x="1536700" y="1380247"/>
            <a:ext cx="209684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30BE7A-9E02-A061-0A8F-90A6748872AB}"/>
              </a:ext>
            </a:extLst>
          </p:cNvPr>
          <p:cNvSpPr txBox="1"/>
          <p:nvPr/>
        </p:nvSpPr>
        <p:spPr>
          <a:xfrm>
            <a:off x="7327900" y="5111829"/>
            <a:ext cx="153380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706B4A55-FC55-5ED0-C923-FC818AE5840A}"/>
              </a:ext>
            </a:extLst>
          </p:cNvPr>
          <p:cNvSpPr txBox="1"/>
          <p:nvPr/>
        </p:nvSpPr>
        <p:spPr>
          <a:xfrm>
            <a:off x="1917700" y="5111829"/>
            <a:ext cx="1943152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1AF1CDDF-A3DE-7446-940A-E3FD428F1192}"/>
              </a:ext>
            </a:extLst>
          </p:cNvPr>
          <p:cNvSpPr txBox="1"/>
          <p:nvPr/>
        </p:nvSpPr>
        <p:spPr>
          <a:xfrm>
            <a:off x="7251700" y="1380247"/>
            <a:ext cx="2187317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J</a:t>
            </a:r>
            <a:r>
              <a:rPr sz="6000" spc="-10" dirty="0">
                <a:latin typeface="Arial"/>
                <a:cs typeface="Arial"/>
              </a:rPr>
              <a:t>u</a:t>
            </a:r>
            <a:r>
              <a:rPr sz="6000" dirty="0">
                <a:latin typeface="Arial"/>
                <a:cs typeface="Arial"/>
              </a:rPr>
              <a:t>ry</a:t>
            </a:r>
          </a:p>
        </p:txBody>
      </p:sp>
    </p:spTree>
    <p:extLst>
      <p:ext uri="{BB962C8B-B14F-4D97-AF65-F5344CB8AC3E}">
        <p14:creationId xmlns:p14="http://schemas.microsoft.com/office/powerpoint/2010/main" val="1048295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167</Words>
  <Application>Microsoft Office PowerPoint</Application>
  <PresentationFormat>Custom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Learning the Law Through Mock Trial  Grades 3-5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Jessica Harris</dc:creator>
  <cp:lastModifiedBy>Diana Strouth</cp:lastModifiedBy>
  <cp:revision>2</cp:revision>
  <dcterms:created xsi:type="dcterms:W3CDTF">2024-10-10T19:33:40Z</dcterms:created>
  <dcterms:modified xsi:type="dcterms:W3CDTF">2024-12-07T00:29:01Z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2024-09-18T00:00:00Z</vt:filetime>
  </property>
  <property fmtid="{D5CDD505-2E9C-101B-9397-08002B2CF9AE}" pid="3" name="Creator">
    <vt:lpwstr>PDFium</vt:lpwstr>
  </property>
  <property fmtid="{D5CDD505-2E9C-101B-9397-08002B2CF9AE}" pid="4" name="LastSaved">
    <vt:filetime>2024-09-18T00:00:00Z</vt:filetime>
  </property>
</Properties>
</file>