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2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9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7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8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6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9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58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6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8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68EA5-AEDE-407B-8A91-E652781927F7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32B02-D980-4845-95C7-0869BF40F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7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890" y="90311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0622" y="395111"/>
            <a:ext cx="26754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Dizziness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361" y="1828800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445" y="5249334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0992" y="3577988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285112" y="1772356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52425" y="90310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91960" y="106696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225839" y="90309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152425" y="1772355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248405" y="3493911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152425" y="3567289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183489" y="1772354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59779" y="5271381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152425" y="5249334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285112" y="3493910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9330268" y="5254979"/>
            <a:ext cx="2799644" cy="137724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091738" y="240322"/>
            <a:ext cx="2802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omic Sans MS" panose="030F0702030302020204" pitchFamily="66" charset="0"/>
              </a:rPr>
              <a:t>Loss of Coordination</a:t>
            </a:r>
            <a:endParaRPr lang="en-US" sz="3200" b="1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62057" y="240322"/>
            <a:ext cx="23210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248405" y="509626"/>
            <a:ext cx="2734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702030302020204" pitchFamily="66" charset="0"/>
              </a:rPr>
              <a:t>H</a:t>
            </a:r>
            <a:r>
              <a:rPr lang="en-US" sz="2800" b="1" dirty="0" smtClean="0">
                <a:latin typeface="Comic Sans MS" panose="030F0702030302020204" pitchFamily="66" charset="0"/>
              </a:rPr>
              <a:t>allucinations</a:t>
            </a:r>
            <a:endParaRPr lang="en-US" sz="2800" b="1" dirty="0">
              <a:latin typeface="Comic Sans MS" panose="030F0702030302020204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68941" y="395111"/>
            <a:ext cx="2756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Vomiting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0992" y="2041603"/>
            <a:ext cx="2669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Comic Sans MS" panose="030F0702030302020204" pitchFamily="66" charset="0"/>
              </a:rPr>
              <a:t>Death</a:t>
            </a:r>
            <a:endParaRPr lang="en-US" sz="6600" b="1" dirty="0"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22984" y="1792294"/>
            <a:ext cx="2658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omic Sans MS" panose="030F0702030302020204" pitchFamily="66" charset="0"/>
              </a:rPr>
              <a:t>Heart Attack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83489" y="2183363"/>
            <a:ext cx="2808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Comic Sans MS" panose="030F0702030302020204" pitchFamily="66" charset="0"/>
              </a:rPr>
              <a:t>Suffocation</a:t>
            </a:r>
            <a:endParaRPr 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330268" y="2183363"/>
            <a:ext cx="279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omic Sans MS" panose="030F0702030302020204" pitchFamily="66" charset="0"/>
              </a:rPr>
              <a:t>Asphyxiation</a:t>
            </a:r>
            <a:endParaRPr lang="en-US" sz="3200" b="1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445" y="3766024"/>
            <a:ext cx="291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Choking</a:t>
            </a:r>
            <a:endParaRPr lang="en-US" sz="5400" b="1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87699" y="3673691"/>
            <a:ext cx="2706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Comic Sans MS" panose="030F0702030302020204" pitchFamily="66" charset="0"/>
              </a:rPr>
              <a:t>Coma</a:t>
            </a:r>
            <a:endParaRPr lang="en-US" sz="6600" b="1" dirty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7413" y="3438012"/>
            <a:ext cx="27996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Brain Damage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93393" y="3487497"/>
            <a:ext cx="284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Liver Damage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5847" y="5202076"/>
            <a:ext cx="28377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Nerve Damage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96017" y="5249334"/>
            <a:ext cx="27124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Comic Sans MS" panose="030F0702030302020204" pitchFamily="66" charset="0"/>
              </a:rPr>
              <a:t>Memory Loss</a:t>
            </a:r>
            <a:endParaRPr 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3688" y="5535373"/>
            <a:ext cx="2631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omic Sans MS" panose="030F0702030302020204" pitchFamily="66" charset="0"/>
              </a:rPr>
              <a:t>Pneumonia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672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</cp:revision>
  <dcterms:created xsi:type="dcterms:W3CDTF">2017-01-16T19:47:47Z</dcterms:created>
  <dcterms:modified xsi:type="dcterms:W3CDTF">2017-01-16T19:58:59Z</dcterms:modified>
</cp:coreProperties>
</file>