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4" autoAdjust="0"/>
    <p:restoredTop sz="94660"/>
  </p:normalViewPr>
  <p:slideViewPr>
    <p:cSldViewPr snapToGrid="0">
      <p:cViewPr varScale="1">
        <p:scale>
          <a:sx n="52" d="100"/>
          <a:sy n="52" d="100"/>
        </p:scale>
        <p:origin x="102" y="11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92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89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46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797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8582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88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61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2871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05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405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68EA5-AEDE-407B-8A91-E652781927F7}" type="datetimeFigureOut">
              <a:rPr lang="en-US" smtClean="0"/>
              <a:t>1/16/2017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32B02-D980-4845-95C7-0869BF40F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179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2890" y="90311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80622" y="395111"/>
            <a:ext cx="26754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Dizziness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21361" y="1828800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6445" y="5249334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50992" y="3577988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9285112" y="1772356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152425" y="90310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6191960" y="106696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9225839" y="90309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152425" y="1772355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248405" y="3493911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3152425" y="3567289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6183489" y="1772354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6359779" y="5271381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3152425" y="5249334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9285112" y="3493910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330268" y="5254979"/>
            <a:ext cx="2799644" cy="1377245"/>
          </a:xfrm>
          <a:prstGeom prst="rect">
            <a:avLst/>
          </a:prstGeom>
          <a:ln w="381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3091738" y="240322"/>
            <a:ext cx="28024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 panose="030F0702030302020204" pitchFamily="66" charset="0"/>
              </a:rPr>
              <a:t>Loss of Coordination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62057" y="240322"/>
            <a:ext cx="2321076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248405" y="509626"/>
            <a:ext cx="2734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" panose="030F0702030302020204" pitchFamily="66" charset="0"/>
              </a:rPr>
              <a:t>H</a:t>
            </a:r>
            <a:r>
              <a:rPr lang="en-US" sz="2800" b="1" dirty="0" smtClean="0">
                <a:latin typeface="Comic Sans MS" panose="030F0702030302020204" pitchFamily="66" charset="0"/>
              </a:rPr>
              <a:t>allucinations</a:t>
            </a:r>
            <a:endParaRPr lang="en-US" sz="2800" b="1" dirty="0">
              <a:latin typeface="Comic Sans MS" panose="030F0702030302020204" pitchFamily="66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268941" y="395111"/>
            <a:ext cx="27565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latin typeface="Comic Sans MS" panose="030F0702030302020204" pitchFamily="66" charset="0"/>
              </a:rPr>
              <a:t>Vomiting</a:t>
            </a:r>
            <a:endParaRPr lang="en-US" sz="4800" b="1" dirty="0">
              <a:latin typeface="Comic Sans MS" panose="030F0702030302020204" pitchFamily="66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50992" y="2041603"/>
            <a:ext cx="266982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Comic Sans MS" panose="030F0702030302020204" pitchFamily="66" charset="0"/>
              </a:rPr>
              <a:t>Death</a:t>
            </a:r>
            <a:endParaRPr lang="en-US" sz="6600" b="1" dirty="0">
              <a:latin typeface="Comic Sans MS" panose="030F0702030302020204" pitchFamily="66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222984" y="1792294"/>
            <a:ext cx="26585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Heart Attack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183489" y="2183363"/>
            <a:ext cx="28081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Comic Sans MS" panose="030F0702030302020204" pitchFamily="66" charset="0"/>
              </a:rPr>
              <a:t>Suffocation</a:t>
            </a:r>
            <a:endParaRPr lang="en-US" sz="3600" b="1" dirty="0">
              <a:latin typeface="Comic Sans MS" panose="030F0702030302020204" pitchFamily="66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9330268" y="2183363"/>
            <a:ext cx="27996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Comic Sans MS" panose="030F0702030302020204" pitchFamily="66" charset="0"/>
              </a:rPr>
              <a:t>Asphyxiation</a:t>
            </a:r>
            <a:endParaRPr lang="en-US" sz="3200" b="1" dirty="0">
              <a:latin typeface="Comic Sans MS" panose="030F0702030302020204" pitchFamily="66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6445" y="3766024"/>
            <a:ext cx="29111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Comic Sans MS" panose="030F0702030302020204" pitchFamily="66" charset="0"/>
              </a:rPr>
              <a:t>Choking</a:t>
            </a:r>
            <a:endParaRPr lang="en-US" sz="5400" b="1" dirty="0">
              <a:latin typeface="Comic Sans MS" panose="030F0702030302020204" pitchFamily="66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187699" y="3673691"/>
            <a:ext cx="270651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smtClean="0">
                <a:latin typeface="Comic Sans MS" panose="030F0702030302020204" pitchFamily="66" charset="0"/>
              </a:rPr>
              <a:t>Coma</a:t>
            </a:r>
            <a:endParaRPr lang="en-US" sz="6600" b="1" dirty="0">
              <a:latin typeface="Comic Sans MS" panose="030F0702030302020204" pitchFamily="66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097413" y="3438012"/>
            <a:ext cx="27996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Brain Damage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9193393" y="3487497"/>
            <a:ext cx="28448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Liver Damage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-5847" y="5202076"/>
            <a:ext cx="28377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Nerve Damage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196017" y="5249334"/>
            <a:ext cx="271246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latin typeface="Comic Sans MS" panose="030F0702030302020204" pitchFamily="66" charset="0"/>
              </a:rPr>
              <a:t>Memory Loss</a:t>
            </a:r>
            <a:endParaRPr lang="en-US" sz="4400" b="1" dirty="0">
              <a:latin typeface="Comic Sans MS" panose="030F0702030302020204" pitchFamily="66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43688" y="5535373"/>
            <a:ext cx="2631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atin typeface="Comic Sans MS" panose="030F0702030302020204" pitchFamily="66" charset="0"/>
              </a:rPr>
              <a:t>Pneumonia</a:t>
            </a:r>
            <a:endParaRPr lang="en-US" sz="40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6672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Comic Sans MS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Diana Strouth</cp:lastModifiedBy>
  <cp:revision>3</cp:revision>
  <dcterms:created xsi:type="dcterms:W3CDTF">2017-01-16T19:47:47Z</dcterms:created>
  <dcterms:modified xsi:type="dcterms:W3CDTF">2017-01-16T19:58:59Z</dcterms:modified>
</cp:coreProperties>
</file>