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CDBAC33-1344-497D-924A-DEDE959A301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B9F9-881C-4E20-B5A2-061BD769650A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7C84-4583-4210-9EB3-89BB95F0F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25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B9F9-881C-4E20-B5A2-061BD769650A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7C84-4583-4210-9EB3-89BB95F0F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723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B9F9-881C-4E20-B5A2-061BD769650A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7C84-4583-4210-9EB3-89BB95F0F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111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B9F9-881C-4E20-B5A2-061BD769650A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7C84-4583-4210-9EB3-89BB95F0F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42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B9F9-881C-4E20-B5A2-061BD769650A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7C84-4583-4210-9EB3-89BB95F0F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2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B9F9-881C-4E20-B5A2-061BD769650A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7C84-4583-4210-9EB3-89BB95F0F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35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B9F9-881C-4E20-B5A2-061BD769650A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7C84-4583-4210-9EB3-89BB95F0F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666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B9F9-881C-4E20-B5A2-061BD769650A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7C84-4583-4210-9EB3-89BB95F0F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503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B9F9-881C-4E20-B5A2-061BD769650A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7C84-4583-4210-9EB3-89BB95F0F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105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B9F9-881C-4E20-B5A2-061BD769650A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7C84-4583-4210-9EB3-89BB95F0F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7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B9F9-881C-4E20-B5A2-061BD769650A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7C84-4583-4210-9EB3-89BB95F0F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425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0B9F9-881C-4E20-B5A2-061BD769650A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07C84-4583-4210-9EB3-89BB95F0F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82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453" y="3463732"/>
            <a:ext cx="5958762" cy="150810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400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1200" b="1" dirty="0" smtClean="0">
                <a:latin typeface="Comic Sans MS" panose="030F0702030302020204" pitchFamily="66" charset="0"/>
              </a:rPr>
              <a:t>Hookah </a:t>
            </a:r>
            <a:r>
              <a:rPr lang="en-US" sz="1200" b="1" dirty="0">
                <a:latin typeface="Comic Sans MS" panose="030F0702030302020204" pitchFamily="66" charset="0"/>
              </a:rPr>
              <a:t>Discussion Panel Role Card </a:t>
            </a:r>
          </a:p>
          <a:p>
            <a:endParaRPr lang="en-US" sz="1200" b="1" dirty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Role</a:t>
            </a:r>
            <a:r>
              <a:rPr lang="en-US" sz="1200" b="1" dirty="0">
                <a:latin typeface="Comic Sans MS" panose="030F0702030302020204" pitchFamily="66" charset="0"/>
              </a:rPr>
              <a:t>: </a:t>
            </a:r>
            <a:r>
              <a:rPr lang="en-US" sz="1200" b="1" dirty="0" smtClean="0">
                <a:latin typeface="Comic Sans MS" panose="030F0702030302020204" pitchFamily="66" charset="0"/>
              </a:rPr>
              <a:t>Minor believing that every teen tries smoking, it's no big deal </a:t>
            </a:r>
            <a:endParaRPr lang="en-US" sz="1200" b="1" dirty="0">
              <a:latin typeface="Comic Sans MS" panose="030F0702030302020204" pitchFamily="66" charset="0"/>
            </a:endParaRPr>
          </a:p>
          <a:p>
            <a:r>
              <a:rPr lang="en-US" sz="1200" b="1" dirty="0">
                <a:latin typeface="Comic Sans MS" panose="030F0702030302020204" pitchFamily="66" charset="0"/>
              </a:rPr>
              <a:t>Position:  I believe smoking from a hookah is harmless and safer than smoking cigarettes</a:t>
            </a:r>
            <a:r>
              <a:rPr lang="en-US" sz="1200" b="1" dirty="0" smtClean="0">
                <a:latin typeface="Comic Sans MS" panose="030F0702030302020204" pitchFamily="66" charset="0"/>
              </a:rPr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139139" y="5254173"/>
            <a:ext cx="5958762" cy="132343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endParaRPr lang="en-US" sz="14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lvl="0" algn="ctr"/>
            <a:r>
              <a:rPr lang="en-US" sz="12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Hookah </a:t>
            </a:r>
            <a:r>
              <a:rPr lang="en-US" sz="1200" b="1" dirty="0">
                <a:solidFill>
                  <a:prstClr val="black"/>
                </a:solidFill>
                <a:latin typeface="Comic Sans MS" panose="030F0702030302020204" pitchFamily="66" charset="0"/>
              </a:rPr>
              <a:t>Discussion Panel Role Card </a:t>
            </a:r>
          </a:p>
          <a:p>
            <a:pPr lvl="0"/>
            <a:endParaRPr lang="en-US" sz="12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Role</a:t>
            </a:r>
            <a:r>
              <a:rPr lang="en-US" sz="1200" b="1" dirty="0">
                <a:latin typeface="Comic Sans MS" panose="030F0702030302020204" pitchFamily="66" charset="0"/>
              </a:rPr>
              <a:t>: Listening Audience</a:t>
            </a:r>
          </a:p>
          <a:p>
            <a:r>
              <a:rPr lang="en-US" sz="1200" b="1" dirty="0">
                <a:latin typeface="Comic Sans MS" panose="030F0702030302020204" pitchFamily="66" charset="0"/>
              </a:rPr>
              <a:t>Position:  Undecided</a:t>
            </a: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2453" y="103930"/>
            <a:ext cx="5958762" cy="16004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400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1200" b="1" dirty="0" smtClean="0">
                <a:latin typeface="Comic Sans MS" panose="030F0702030302020204" pitchFamily="66" charset="0"/>
              </a:rPr>
              <a:t>Hookah Discussion Panel Role Card </a:t>
            </a:r>
          </a:p>
          <a:p>
            <a:endParaRPr lang="en-US" sz="1200" b="1" dirty="0" smtClean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Role: School Resource Officer </a:t>
            </a: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Position:  I am concerned that minors are uneducated about the potential risks of tobacco products and unaware of the laws surrounding tobacco products with minors.</a:t>
            </a:r>
          </a:p>
          <a:p>
            <a:endParaRPr lang="en-US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2453" y="1857957"/>
            <a:ext cx="5958762" cy="150810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400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1200" b="1" dirty="0" smtClean="0">
                <a:latin typeface="Comic Sans MS" panose="030F0702030302020204" pitchFamily="66" charset="0"/>
              </a:rPr>
              <a:t>Hookah </a:t>
            </a:r>
            <a:r>
              <a:rPr lang="en-US" sz="1200" b="1" dirty="0">
                <a:latin typeface="Comic Sans MS" panose="030F0702030302020204" pitchFamily="66" charset="0"/>
              </a:rPr>
              <a:t>Discussion Panel Role Card </a:t>
            </a:r>
          </a:p>
          <a:p>
            <a:endParaRPr lang="en-US" sz="1200" b="1" dirty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Role</a:t>
            </a:r>
            <a:r>
              <a:rPr lang="en-US" sz="1200" b="1" dirty="0">
                <a:latin typeface="Comic Sans MS" panose="030F0702030302020204" pitchFamily="66" charset="0"/>
              </a:rPr>
              <a:t>: Parent of minor wanting to smoke shisha</a:t>
            </a:r>
          </a:p>
          <a:p>
            <a:r>
              <a:rPr lang="en-US" sz="1200" b="1" dirty="0">
                <a:latin typeface="Comic Sans MS" panose="030F0702030302020204" pitchFamily="66" charset="0"/>
              </a:rPr>
              <a:t>Position:  I am concerned my son/daughter may participate in unhealthy </a:t>
            </a:r>
            <a:r>
              <a:rPr lang="en-US" sz="1200" b="1" dirty="0" smtClean="0">
                <a:latin typeface="Comic Sans MS" panose="030F0702030302020204" pitchFamily="66" charset="0"/>
              </a:rPr>
              <a:t>behaviors or develop unhealthy habits.</a:t>
            </a:r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169462" y="103930"/>
            <a:ext cx="5958762" cy="169277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400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1200" b="1" dirty="0" smtClean="0">
                <a:latin typeface="Comic Sans MS" panose="030F0702030302020204" pitchFamily="66" charset="0"/>
              </a:rPr>
              <a:t>Hookah </a:t>
            </a:r>
            <a:r>
              <a:rPr lang="en-US" sz="1200" b="1" dirty="0">
                <a:latin typeface="Comic Sans MS" panose="030F0702030302020204" pitchFamily="66" charset="0"/>
              </a:rPr>
              <a:t>Discussion Panel Role Card </a:t>
            </a:r>
          </a:p>
          <a:p>
            <a:endParaRPr lang="en-US" sz="1200" b="1" dirty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Role</a:t>
            </a:r>
            <a:r>
              <a:rPr lang="en-US" sz="1200" b="1" dirty="0">
                <a:latin typeface="Comic Sans MS" panose="030F0702030302020204" pitchFamily="66" charset="0"/>
              </a:rPr>
              <a:t>: Hookah Café Owner</a:t>
            </a:r>
          </a:p>
          <a:p>
            <a:r>
              <a:rPr lang="en-US" sz="1200" b="1" dirty="0">
                <a:latin typeface="Comic Sans MS" panose="030F0702030302020204" pitchFamily="66" charset="0"/>
              </a:rPr>
              <a:t>Position:  I am not a minor and have smoked shisha from hookahs for many years as part of my culture and now am trying to run a successful hookah lounge </a:t>
            </a:r>
            <a:r>
              <a:rPr lang="en-US" sz="1200" b="1" dirty="0" smtClean="0">
                <a:latin typeface="Comic Sans MS" panose="030F0702030302020204" pitchFamily="66" charset="0"/>
              </a:rPr>
              <a:t>business. I don’t want to break any laws.</a:t>
            </a:r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158604" y="1927013"/>
            <a:ext cx="5958762" cy="150810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400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1200" b="1" dirty="0" smtClean="0">
                <a:latin typeface="Comic Sans MS" panose="030F0702030302020204" pitchFamily="66" charset="0"/>
              </a:rPr>
              <a:t>Hookah </a:t>
            </a:r>
            <a:r>
              <a:rPr lang="en-US" sz="1200" b="1" dirty="0">
                <a:latin typeface="Comic Sans MS" panose="030F0702030302020204" pitchFamily="66" charset="0"/>
              </a:rPr>
              <a:t>Discussion Panel Role Card </a:t>
            </a:r>
          </a:p>
          <a:p>
            <a:endParaRPr lang="en-US" sz="1200" b="1" dirty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Role</a:t>
            </a:r>
            <a:r>
              <a:rPr lang="en-US" sz="1200" b="1" dirty="0">
                <a:latin typeface="Comic Sans MS" panose="030F0702030302020204" pitchFamily="66" charset="0"/>
              </a:rPr>
              <a:t>: Doctor</a:t>
            </a:r>
          </a:p>
          <a:p>
            <a:r>
              <a:rPr lang="en-US" sz="1200" b="1" dirty="0">
                <a:latin typeface="Comic Sans MS" panose="030F0702030302020204" pitchFamily="66" charset="0"/>
              </a:rPr>
              <a:t>Position:  I am concerned for the health of my </a:t>
            </a:r>
            <a:r>
              <a:rPr lang="en-US" sz="1200" b="1" dirty="0" smtClean="0">
                <a:latin typeface="Comic Sans MS" panose="030F0702030302020204" pitchFamily="66" charset="0"/>
              </a:rPr>
              <a:t>patients </a:t>
            </a:r>
            <a:r>
              <a:rPr lang="en-US" sz="1200" b="1" dirty="0">
                <a:latin typeface="Comic Sans MS" panose="030F0702030302020204" pitchFamily="66" charset="0"/>
              </a:rPr>
              <a:t>and want them to live a healthy lifestyle.</a:t>
            </a:r>
          </a:p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158604" y="3580707"/>
            <a:ext cx="5958762" cy="150810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400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1200" b="1" dirty="0" smtClean="0">
                <a:latin typeface="Comic Sans MS" panose="030F0702030302020204" pitchFamily="66" charset="0"/>
              </a:rPr>
              <a:t>Hookah </a:t>
            </a:r>
            <a:r>
              <a:rPr lang="en-US" sz="1200" b="1" dirty="0">
                <a:latin typeface="Comic Sans MS" panose="030F0702030302020204" pitchFamily="66" charset="0"/>
              </a:rPr>
              <a:t>Discussion Panel Role Card </a:t>
            </a:r>
          </a:p>
          <a:p>
            <a:endParaRPr lang="en-US" sz="1200" b="1" dirty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Role: Minor believing smoking is an unsafe risk</a:t>
            </a: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Position:  I am concerned that my friends and peers are smoking and don't understand the risks they are taking.</a:t>
            </a:r>
          </a:p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2453" y="5069507"/>
            <a:ext cx="5958762" cy="150810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400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1200" b="1" dirty="0" smtClean="0">
                <a:latin typeface="Comic Sans MS" panose="030F0702030302020204" pitchFamily="66" charset="0"/>
              </a:rPr>
              <a:t>Hookah </a:t>
            </a:r>
            <a:r>
              <a:rPr lang="en-US" sz="1200" b="1" dirty="0">
                <a:latin typeface="Comic Sans MS" panose="030F0702030302020204" pitchFamily="66" charset="0"/>
              </a:rPr>
              <a:t>Discussion Panel Role Card </a:t>
            </a:r>
          </a:p>
          <a:p>
            <a:endParaRPr lang="en-US" sz="1200" b="1" dirty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Role: </a:t>
            </a: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Position:</a:t>
            </a:r>
          </a:p>
          <a:p>
            <a:endParaRPr lang="en-US" sz="1200" b="1" dirty="0">
              <a:latin typeface="Comic Sans MS" panose="030F0702030302020204" pitchFamily="66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995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238</Words>
  <Application>Microsoft Office PowerPoint</Application>
  <PresentationFormat>Widescreen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13</cp:revision>
  <dcterms:created xsi:type="dcterms:W3CDTF">2017-01-11T00:12:59Z</dcterms:created>
  <dcterms:modified xsi:type="dcterms:W3CDTF">2017-01-11T19:24:11Z</dcterms:modified>
</cp:coreProperties>
</file>