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6858000" cy="9144000" type="letter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169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3DE44-D124-4B0F-8A97-277816AE1A0C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7FCCD-8276-44CA-AAFC-DA88900C15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640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51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01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23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075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73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496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637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838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0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50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618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C25D5-3C3D-4D77-BCC7-CED51E77539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F5EC2-AA4C-485A-A4E4-E9E0944D46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21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2TrJhHk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820" y="1026694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8168" y="385011"/>
            <a:ext cx="391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Vaping Each-One-Teach-One Cards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6651" y="1572126"/>
            <a:ext cx="5476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Vaping devices can include E-cigarettes, </a:t>
            </a:r>
          </a:p>
          <a:p>
            <a:pPr algn="ctr"/>
            <a:r>
              <a:rPr lang="en-US" b="1" i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e-hookah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s and vape pens.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820" y="3745832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4358" y="4318701"/>
            <a:ext cx="5476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The mist produced by e-cigarettes, that is commonly called vapors, is really an aerosol. 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820" y="6376737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1211" y="6632683"/>
            <a:ext cx="5701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Aerosol, or the e-cigarette vapor mist, contains substances that can be harmful including:  organic compounds, cancer-causing chemicals, flavoring and heavy metals like lead and nickel.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5642" y="2566736"/>
            <a:ext cx="5397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U.S. Department of Health and Human Services, Centers for Disease Control and Prevention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1211" y="5285874"/>
            <a:ext cx="5549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U.S. Department of Health and Human Services, Centers for Disease Control and Prevention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1211" y="7996625"/>
            <a:ext cx="545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U.S. Department of Health and Human Services, Centers for Disease Control and Prevention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044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820" y="1026694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8168" y="385011"/>
            <a:ext cx="391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Vaping Each-One-Teach-One Cards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1941" y="1396027"/>
            <a:ext cx="5661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Teens have developing brains that are more vulnerable to becoming addicted to nicotine and/or marijuana while vaping.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820" y="3745832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2104" y="4032772"/>
            <a:ext cx="5021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r>
              <a:rPr lang="en-US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ronchiolitis Obliterans, commonly called “Popcorn Lungs” has been linked to a chemical called didactic which is commonly used in e-cigarettes. 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820" y="6376737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0736" y="6536431"/>
            <a:ext cx="59837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Bronchiolitis O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bliterans</a:t>
            </a:r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, commonly called “Popcorn Lungs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”, has been linked to vaping and occurs when the tiny air sacs in the lungs become scarred. The scarring results in the thickening and narrowing of airways.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5642" y="2566736"/>
            <a:ext cx="52938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</a:t>
            </a:r>
            <a:r>
              <a:rPr lang="en-US" sz="1000" dirty="0">
                <a:hlinkClick r:id="rId2"/>
              </a:rPr>
              <a:t>bit.ly/2TrJhHk</a:t>
            </a:r>
            <a:r>
              <a:rPr lang="en-US" sz="1000" dirty="0"/>
              <a:t> JAMA Pediatrics, online August 12, 2019.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1211" y="5285874"/>
            <a:ext cx="52938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</a:t>
            </a:r>
            <a:r>
              <a:rPr lang="en-US" sz="1000" dirty="0"/>
              <a:t>Popcorn Lung: A Dangerous Risk of Flavored </a:t>
            </a:r>
            <a:r>
              <a:rPr lang="en-US" sz="1000" dirty="0" smtClean="0"/>
              <a:t>E-Cigarettes</a:t>
            </a:r>
            <a:r>
              <a:rPr lang="en-US" sz="1000" b="1" dirty="0" smtClean="0"/>
              <a:t>; </a:t>
            </a:r>
            <a:r>
              <a:rPr lang="en-US" sz="1000" dirty="0" smtClean="0"/>
              <a:t>American Lung Association.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5642" y="7996624"/>
            <a:ext cx="52938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</a:t>
            </a:r>
            <a:r>
              <a:rPr lang="en-US" sz="1000" dirty="0"/>
              <a:t>Popcorn Lung: A Dangerous Risk of Flavored </a:t>
            </a:r>
            <a:r>
              <a:rPr lang="en-US" sz="1000" dirty="0" smtClean="0"/>
              <a:t>E-Cigarettes</a:t>
            </a:r>
            <a:r>
              <a:rPr lang="en-US" sz="1000" b="1" dirty="0" smtClean="0"/>
              <a:t>; </a:t>
            </a:r>
            <a:r>
              <a:rPr lang="en-US" sz="1000" dirty="0" smtClean="0"/>
              <a:t>American Lung Association.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8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820" y="1026694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8168" y="385011"/>
            <a:ext cx="391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Vaping Each-One-Teach-One Cards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3333" y="1286560"/>
            <a:ext cx="5722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Some e-cigarettes include diacetyl, which is a flavoring chemical that gives processed foods a buttery taste.  Diaceytl has been linked to lung disease.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820" y="3745832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5431" y="4094112"/>
            <a:ext cx="5534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One myth is that Vape doesn’t include nicotine.  The truth is that 99% of e-cigarettes contain nicotine.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820" y="6376737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7409" y="6843049"/>
            <a:ext cx="5528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Defective e-cigarettes have caused fires and explosions, which sometimes result in injuries.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641" y="2566736"/>
            <a:ext cx="545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U.S. Department of Health and Human Services, Centers for Disease Control and Prevention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7409" y="5365721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Myths v. Facts; Tobacco Free; Colorado Department of Public Health &amp; Environment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7408" y="7771026"/>
            <a:ext cx="538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U.S. Department of Health and Human Services, Centers for Disease Control and Prevention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083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820" y="1026694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8168" y="385011"/>
            <a:ext cx="391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Vaping Each-One-Teach-One Cards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7409" y="1599563"/>
            <a:ext cx="5554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80% of Arizona teens surveyed, say they do not vape.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820" y="3745832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5326" y="4266575"/>
            <a:ext cx="5534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Youth who use e-cigarettes are at greater risk of trying regular cigarettes.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  <a:p>
            <a:pPr algn="ctr"/>
            <a:endParaRPr lang="en-US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820" y="6376737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7409" y="6663030"/>
            <a:ext cx="5554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Juuls</a:t>
            </a:r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, a popular 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brand of e-cigarettes, </a:t>
            </a:r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contains the same amount of nicotine in one J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uul </a:t>
            </a:r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pod as 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 </a:t>
            </a:r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an entire pack of cigarettes. </a:t>
            </a:r>
          </a:p>
          <a:p>
            <a:pPr algn="ctr"/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642" y="2566736"/>
            <a:ext cx="52938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U.S. Arizona Youth Survey Report 2018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7409" y="5286885"/>
            <a:ext cx="555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U.S. Department of Health and Human Services, Centers for Disease Control and Prevention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5642" y="7780320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Myths v. Facts; Tobacco Free; Colorado Department of Public Health &amp; Environment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372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820" y="1026694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8168" y="385011"/>
            <a:ext cx="391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Vaping Each-One-Teach-One Cards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6713" y="1500260"/>
            <a:ext cx="5555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E-cigarettes are battery-operated devices that heat a liquid 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solution and </a:t>
            </a:r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turn it into an aerosol 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(vape) which is inhaled.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820" y="3745832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6713" y="4077706"/>
            <a:ext cx="5623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E-cigarettes contain nicotine, which is highly addictive.  Once a person is hooked on nicotine, its very hard to stop using.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  <a:p>
            <a:pPr algn="ctr"/>
            <a:endParaRPr lang="en-US" b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820" y="6376737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6713" y="6663030"/>
            <a:ext cx="5555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Once a person is addicted to e-cigarettes, trying to quit can lead to symptoms, including: cravings, anxiety, restlessness and moodiness.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  <a:p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642" y="2566736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Mayo Clinic, Q &amp; A: Vaping Health Risk for Teens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7725" y="5264094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Mayo Clinic, Q &amp; A: Vaping Health Risk for Teens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5642" y="7806848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Mayo Clinic, Q &amp; A: Vaping Health Risk for Teens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253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820" y="1026694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8168" y="385011"/>
            <a:ext cx="391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Vaping Each-One-Teach-One Cards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50758" y="1500260"/>
            <a:ext cx="4868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Short term effects of smoking e-cigarettes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include an increase in shortness of breath, cough and fevers.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820" y="3745832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5642" y="4077706"/>
            <a:ext cx="5534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According to one study, teens and young adults are over 3 times more likely to start smoking regular cigarettes than those who never used e-cigarettes.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820" y="6376737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5643" y="6663030"/>
            <a:ext cx="546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Nicotine </a:t>
            </a:r>
            <a:r>
              <a:rPr lang="en-US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dependence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is an addiction </a:t>
            </a:r>
            <a:r>
              <a:rPr lang="en-US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products </a:t>
            </a:r>
            <a:r>
              <a:rPr lang="en-US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that contain the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drug nicotine. Nicotine dependence means you can't </a:t>
            </a:r>
            <a:r>
              <a:rPr lang="en-US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stop using nicotine products,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even </a:t>
            </a:r>
            <a:r>
              <a:rPr lang="en-US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if you try.</a:t>
            </a:r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642" y="2566736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Mayo Clinic, Q &amp; A: Vaping Health Risk for Teens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7725" y="5264094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Mayo Clinic, Q &amp; A: Vaping Health Risk for Teens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5642" y="7806848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Mayo Clinic, Q &amp; A: Vaping Health Risk for Teens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197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820" y="1026694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8168" y="385011"/>
            <a:ext cx="391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Vaping Each-One-Teach-One Cards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5642" y="1324887"/>
            <a:ext cx="5534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People can become addicted to nicotine </a:t>
            </a:r>
          </a:p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e-cigarettes because it can produce </a:t>
            </a:r>
          </a:p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mood-altering effects in the brain.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820" y="3745832"/>
            <a:ext cx="5983705" cy="198922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7409" y="4262098"/>
            <a:ext cx="5534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Hookah vaping has many health risks as cigarette smoking.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820" y="6376737"/>
            <a:ext cx="5983705" cy="198922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7409" y="6839675"/>
            <a:ext cx="5622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Heating tobacco in a hookah can raise levels of carbon monoxide, metals and cancer causing chemicals ingested. 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642" y="2566736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Mayo Clinic, Q &amp; A: Vaping Health Risk for Teens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5642" y="7806848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Center for Disease Control and Prevention:  Smoking and Tobacco Use-Hookahs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5641" y="5273388"/>
            <a:ext cx="54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U.S. Department of Health and Human Services, Centers for Disease Control and Prevention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29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820" y="1026694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8168" y="385011"/>
            <a:ext cx="391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Vaping Each-One-Teach-One Cards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6896" y="1324887"/>
            <a:ext cx="565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Hookahs include actual tobacco, containing nicotine.  Vaping contains the nicotine but not the tobacco.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820" y="3745832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6896" y="4077706"/>
            <a:ext cx="565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Hookahs are water pipes that are used to smoke 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tobacco.  Several toxic agents in tobacco can cause oral and bladder cancers.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820" y="6376737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6896" y="6839675"/>
            <a:ext cx="565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In Arizona, it is illegal to sell or give a minor vaping products.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642" y="2566736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Mayo Clinic, Q &amp; A: Vaping Health Risk for Teens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5642" y="7806848"/>
            <a:ext cx="52938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A.R.S. § </a:t>
            </a:r>
            <a:r>
              <a:rPr lang="en-US" sz="1000" dirty="0" smtClean="0"/>
              <a:t>13-3622 or 13-3613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5642" y="5273388"/>
            <a:ext cx="5534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U.S. Department of Health and Human Services, Centers for Disease Control and Prevention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30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820" y="1026694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8168" y="385011"/>
            <a:ext cx="391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Vaping Each-One-Teach-One Cards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5642" y="1665461"/>
            <a:ext cx="529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In Arizona, if you are under 18, it is illegal to use or possess vaping products. </a:t>
            </a:r>
            <a:endParaRPr lang="en-US" b="1" dirty="0">
              <a:latin typeface="Comic Sans MS" panose="030F0702030302020204" pitchFamily="66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820" y="3745832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7565" y="4077706"/>
            <a:ext cx="5762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E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-cigarettes </a:t>
            </a:r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are not </a:t>
            </a:r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 subject to safety regulations and standards.  As a results, products have been known to explode or cause chemical burns.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820" y="6376737"/>
            <a:ext cx="5983705" cy="19892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6835" y="6771182"/>
            <a:ext cx="5643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  <a:cs typeface="Segoe UI" panose="020B0502040204020203" pitchFamily="34" charset="0"/>
              </a:rPr>
              <a:t>Some e-cigarettes contain toxic substances.  Long-term exposure to these substances can lead to cancer and can </a:t>
            </a:r>
            <a:r>
              <a:rPr lang="en-US" b="1" dirty="0">
                <a:latin typeface="Comic Sans MS" panose="030F0702030302020204" pitchFamily="66" charset="0"/>
                <a:cs typeface="Segoe UI" panose="020B0502040204020203" pitchFamily="34" charset="0"/>
              </a:rPr>
              <a:t>affect reproductive health.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5642" y="5273388"/>
            <a:ext cx="544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Source: U.S. Department of Health and Human Services, Centers for Disease Control and Prevention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57725" y="2535654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A.R.S. § 13-3622 (B)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80048" y="8008921"/>
            <a:ext cx="529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Source: Mayo Clinic, Q &amp; A: Vaping Health Risk for Teens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83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</TotalTime>
  <Words>996</Words>
  <Application>Microsoft Office PowerPoint</Application>
  <PresentationFormat>Letter Paper (8.5x11 in)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Qualls, Amber J.</dc:creator>
  <cp:lastModifiedBy>Diana Strouth</cp:lastModifiedBy>
  <cp:revision>31</cp:revision>
  <cp:lastPrinted>2019-09-26T17:25:06Z</cp:lastPrinted>
  <dcterms:created xsi:type="dcterms:W3CDTF">2019-09-12T17:37:04Z</dcterms:created>
  <dcterms:modified xsi:type="dcterms:W3CDTF">2019-09-26T17:25:34Z</dcterms:modified>
</cp:coreProperties>
</file>