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ord Strips" id="{38131ABF-8EEC-4313-8861-C22FBA0E7661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57" d="100"/>
          <a:sy n="57" d="100"/>
        </p:scale>
        <p:origin x="113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29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59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3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65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55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450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404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2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77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E6393-79F2-4DAF-B4F0-994782B27C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FC673-2BC1-40F0-B781-2A9127CC5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3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482" y="123987"/>
            <a:ext cx="5904855" cy="1534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96734" y="123987"/>
            <a:ext cx="5904855" cy="1534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9480" y="1832031"/>
            <a:ext cx="5904855" cy="1534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96734" y="1810074"/>
            <a:ext cx="5904855" cy="1534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9480" y="3471621"/>
            <a:ext cx="5904855" cy="1534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96736" y="3472913"/>
            <a:ext cx="5904855" cy="1534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9481" y="5158353"/>
            <a:ext cx="5904855" cy="1534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96737" y="5158353"/>
            <a:ext cx="5904855" cy="1534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39479" y="335872"/>
            <a:ext cx="5904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Relationships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20531" y="382007"/>
            <a:ext cx="5904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Positive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676" y="1946438"/>
            <a:ext cx="5904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Negative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96732" y="1952899"/>
            <a:ext cx="5904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Impact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5677" y="3560403"/>
            <a:ext cx="5904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Friends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96733" y="3542265"/>
            <a:ext cx="5904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Family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9479" y="5193748"/>
            <a:ext cx="5904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Peers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96733" y="5198070"/>
            <a:ext cx="5904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Approval</a:t>
            </a:r>
            <a:endParaRPr lang="en-US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329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4</cp:revision>
  <cp:lastPrinted>2019-09-25T17:12:52Z</cp:lastPrinted>
  <dcterms:created xsi:type="dcterms:W3CDTF">2019-07-19T16:15:47Z</dcterms:created>
  <dcterms:modified xsi:type="dcterms:W3CDTF">2019-09-25T17:13:05Z</dcterms:modified>
</cp:coreProperties>
</file>