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ord Strips" id="{38131ABF-8EEC-4313-8861-C22FBA0E7661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5" autoAdjust="0"/>
    <p:restoredTop sz="94660"/>
  </p:normalViewPr>
  <p:slideViewPr>
    <p:cSldViewPr snapToGrid="0">
      <p:cViewPr varScale="1">
        <p:scale>
          <a:sx n="57" d="100"/>
          <a:sy n="57" d="100"/>
        </p:scale>
        <p:origin x="113" y="5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E6393-79F2-4DAF-B4F0-994782B27CA0}" type="datetimeFigureOut">
              <a:rPr lang="en-US" smtClean="0"/>
              <a:t>9/25/2019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FC673-2BC1-40F0-B781-2A9127CC5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43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E6393-79F2-4DAF-B4F0-994782B27CA0}" type="datetimeFigureOut">
              <a:rPr lang="en-US" smtClean="0"/>
              <a:t>9/25/2019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FC673-2BC1-40F0-B781-2A9127CC5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297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E6393-79F2-4DAF-B4F0-994782B27CA0}" type="datetimeFigureOut">
              <a:rPr lang="en-US" smtClean="0"/>
              <a:t>9/25/2019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FC673-2BC1-40F0-B781-2A9127CC5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159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E6393-79F2-4DAF-B4F0-994782B27CA0}" type="datetimeFigureOut">
              <a:rPr lang="en-US" smtClean="0"/>
              <a:t>9/25/2019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FC673-2BC1-40F0-B781-2A9127CC5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737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E6393-79F2-4DAF-B4F0-994782B27CA0}" type="datetimeFigureOut">
              <a:rPr lang="en-US" smtClean="0"/>
              <a:t>9/25/2019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FC673-2BC1-40F0-B781-2A9127CC5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049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E6393-79F2-4DAF-B4F0-994782B27CA0}" type="datetimeFigureOut">
              <a:rPr lang="en-US" smtClean="0"/>
              <a:t>9/25/2019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FC673-2BC1-40F0-B781-2A9127CC5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365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E6393-79F2-4DAF-B4F0-994782B27CA0}" type="datetimeFigureOut">
              <a:rPr lang="en-US" smtClean="0"/>
              <a:t>9/25/2019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FC673-2BC1-40F0-B781-2A9127CC5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554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E6393-79F2-4DAF-B4F0-994782B27CA0}" type="datetimeFigureOut">
              <a:rPr lang="en-US" smtClean="0"/>
              <a:t>9/25/2019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FC673-2BC1-40F0-B781-2A9127CC5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450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E6393-79F2-4DAF-B4F0-994782B27CA0}" type="datetimeFigureOut">
              <a:rPr lang="en-US" smtClean="0"/>
              <a:t>9/25/2019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FC673-2BC1-40F0-B781-2A9127CC5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04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E6393-79F2-4DAF-B4F0-994782B27CA0}" type="datetimeFigureOut">
              <a:rPr lang="en-US" smtClean="0"/>
              <a:t>9/25/2019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FC673-2BC1-40F0-B781-2A9127CC5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321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E6393-79F2-4DAF-B4F0-994782B27CA0}" type="datetimeFigureOut">
              <a:rPr lang="en-US" smtClean="0"/>
              <a:t>9/25/2019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FC673-2BC1-40F0-B781-2A9127CC5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477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E6393-79F2-4DAF-B4F0-994782B27CA0}" type="datetimeFigureOut">
              <a:rPr lang="en-US" smtClean="0"/>
              <a:t>9/25/2019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DFC673-2BC1-40F0-B781-2A9127CC5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132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9482" y="123987"/>
            <a:ext cx="5904855" cy="1534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96734" y="123987"/>
            <a:ext cx="5904855" cy="1534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39480" y="1832031"/>
            <a:ext cx="5904855" cy="1534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196734" y="1810074"/>
            <a:ext cx="5904855" cy="1534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39480" y="3471621"/>
            <a:ext cx="5904855" cy="1534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196736" y="3472913"/>
            <a:ext cx="5904855" cy="1534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39481" y="5158353"/>
            <a:ext cx="5904855" cy="1534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196737" y="5158353"/>
            <a:ext cx="5904855" cy="1534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39479" y="335872"/>
            <a:ext cx="59048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latin typeface="Comic Sans MS" panose="030F0702030302020204" pitchFamily="66" charset="0"/>
              </a:rPr>
              <a:t>Relationships</a:t>
            </a:r>
            <a:endParaRPr lang="en-US" sz="7200" dirty="0">
              <a:latin typeface="Comic Sans MS" panose="030F0702030302020204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20531" y="382007"/>
            <a:ext cx="59048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latin typeface="Comic Sans MS" panose="030F0702030302020204" pitchFamily="66" charset="0"/>
              </a:rPr>
              <a:t>Positive</a:t>
            </a:r>
            <a:endParaRPr lang="en-US" sz="7200" dirty="0">
              <a:latin typeface="Comic Sans MS" panose="030F0702030302020204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5676" y="1946438"/>
            <a:ext cx="59048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latin typeface="Comic Sans MS" panose="030F0702030302020204" pitchFamily="66" charset="0"/>
              </a:rPr>
              <a:t>Negative</a:t>
            </a:r>
            <a:endParaRPr lang="en-US" sz="7200" dirty="0">
              <a:latin typeface="Comic Sans MS" panose="030F0702030302020204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96732" y="1952899"/>
            <a:ext cx="59048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latin typeface="Comic Sans MS" panose="030F0702030302020204" pitchFamily="66" charset="0"/>
              </a:rPr>
              <a:t>Impact</a:t>
            </a:r>
            <a:endParaRPr lang="en-US" sz="7200" dirty="0">
              <a:latin typeface="Comic Sans MS" panose="030F0702030302020204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5677" y="3560403"/>
            <a:ext cx="59048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latin typeface="Comic Sans MS" panose="030F0702030302020204" pitchFamily="66" charset="0"/>
              </a:rPr>
              <a:t>Friends</a:t>
            </a:r>
            <a:endParaRPr lang="en-US" sz="7200" dirty="0">
              <a:latin typeface="Comic Sans MS" panose="030F0702030302020204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96733" y="3542265"/>
            <a:ext cx="59048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latin typeface="Comic Sans MS" panose="030F0702030302020204" pitchFamily="66" charset="0"/>
              </a:rPr>
              <a:t>Family</a:t>
            </a:r>
            <a:endParaRPr lang="en-US" sz="7200" dirty="0">
              <a:latin typeface="Comic Sans MS" panose="030F0702030302020204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9479" y="5193748"/>
            <a:ext cx="59048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latin typeface="Comic Sans MS" panose="030F0702030302020204" pitchFamily="66" charset="0"/>
              </a:rPr>
              <a:t>Peers</a:t>
            </a:r>
            <a:endParaRPr lang="en-US" sz="7200" dirty="0">
              <a:latin typeface="Comic Sans MS" panose="030F0702030302020204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196733" y="5198070"/>
            <a:ext cx="59048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latin typeface="Comic Sans MS" panose="030F0702030302020204" pitchFamily="66" charset="0"/>
              </a:rPr>
              <a:t>Approval</a:t>
            </a:r>
            <a:endParaRPr lang="en-US" sz="7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83295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8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Comic Sans MS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4</cp:revision>
  <cp:lastPrinted>2019-09-25T17:12:52Z</cp:lastPrinted>
  <dcterms:created xsi:type="dcterms:W3CDTF">2019-07-19T16:15:47Z</dcterms:created>
  <dcterms:modified xsi:type="dcterms:W3CDTF">2019-09-25T17:13:05Z</dcterms:modified>
</cp:coreProperties>
</file>