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2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40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3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45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0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4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59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48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8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7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549AC-C3E1-40FA-AF06-BDD51E912C8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85E99-9512-4D8C-9D75-A23E4FBC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2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3300" y="2811463"/>
            <a:ext cx="9144000" cy="2387600"/>
          </a:xfrm>
        </p:spPr>
        <p:txBody>
          <a:bodyPr>
            <a:noAutofit/>
          </a:bodyPr>
          <a:lstStyle/>
          <a:p>
            <a:r>
              <a:rPr lang="en-US" sz="23900" dirty="0" smtClean="0">
                <a:latin typeface="+mn-lt"/>
              </a:rPr>
              <a:t>YES</a:t>
            </a:r>
            <a:endParaRPr lang="en-US" sz="23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217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4100" y="2714625"/>
            <a:ext cx="10515600" cy="1325563"/>
          </a:xfrm>
        </p:spPr>
        <p:txBody>
          <a:bodyPr>
            <a:noAutofit/>
          </a:bodyPr>
          <a:lstStyle/>
          <a:p>
            <a:r>
              <a:rPr lang="en-US" sz="23900" dirty="0" smtClean="0"/>
              <a:t>NO</a:t>
            </a:r>
            <a:endParaRPr lang="en-US" sz="23900" dirty="0"/>
          </a:p>
        </p:txBody>
      </p:sp>
    </p:spTree>
    <p:extLst>
      <p:ext uri="{BB962C8B-B14F-4D97-AF65-F5344CB8AC3E}">
        <p14:creationId xmlns:p14="http://schemas.microsoft.com/office/powerpoint/2010/main" val="3885586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YES</vt:lpstr>
      <vt:lpstr>NO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YES</dc:title>
  <dc:creator>Ashley Scrivner</dc:creator>
  <cp:lastModifiedBy>Ashley Scrivner</cp:lastModifiedBy>
  <cp:revision>1</cp:revision>
  <dcterms:created xsi:type="dcterms:W3CDTF">2019-09-25T18:56:14Z</dcterms:created>
  <dcterms:modified xsi:type="dcterms:W3CDTF">2019-09-25T19:00:06Z</dcterms:modified>
</cp:coreProperties>
</file>