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0" r:id="rId4"/>
    <p:sldId id="258" r:id="rId5"/>
    <p:sldId id="262" r:id="rId6"/>
  </p:sldIdLst>
  <p:sldSz cx="12192000" cy="6858000"/>
  <p:notesSz cx="6858000" cy="92122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-chart strips" id="{4EA8BAE7-64D9-40A7-9436-FB4991EF64AC}">
          <p14:sldIdLst>
            <p14:sldId id="256"/>
            <p14:sldId id="257"/>
            <p14:sldId id="260"/>
            <p14:sldId id="258"/>
          </p14:sldIdLst>
        </p14:section>
        <p14:section name="Signs" id="{B7AD4A7B-9BE3-4EC9-A257-E2031D9C4B1E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 varScale="1">
        <p:scale>
          <a:sx n="26" d="100"/>
          <a:sy n="26" d="100"/>
        </p:scale>
        <p:origin x="6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620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620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3759C-F846-40D5-9050-6D98B3B5BAC8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0221"/>
            <a:ext cx="2971228" cy="4620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750221"/>
            <a:ext cx="2971227" cy="4620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230F4-E21A-43C3-8E9D-8B4DA65DB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3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97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294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9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6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6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4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1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3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44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9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6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0E3CE-1270-40CE-BC02-F066D5612B17}" type="datetimeFigureOut">
              <a:rPr lang="en-US" smtClean="0"/>
              <a:t>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325F5-61E9-4E38-AACC-41DECFE00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4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" y="12192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" y="2373482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" y="463296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680" y="-116726"/>
            <a:ext cx="1182624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 </a:t>
            </a:r>
            <a:r>
              <a:rPr lang="en-US" sz="5400" dirty="0" smtClean="0">
                <a:latin typeface="Comic Sans MS" panose="030F0702030302020204" pitchFamily="66" charset="0"/>
              </a:rPr>
              <a:t>Requires a doctor or other licensed healthcare provider’s prescription</a:t>
            </a:r>
            <a:endParaRPr lang="en-US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252078" y="2489260"/>
            <a:ext cx="11687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Dispensed from a licensed pharmacist at a pharmacy department or online site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-152400" y="4546660"/>
            <a:ext cx="12496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anose="030F0702030302020204" pitchFamily="66" charset="0"/>
              </a:rPr>
              <a:t>Prescribed and intended to be used by one person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633795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" y="12192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" y="237744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" y="463296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680" y="765899"/>
            <a:ext cx="11826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Prescribed for a medical diagnosis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2880" y="2682865"/>
            <a:ext cx="118262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Usually more powerful than medication purchased from a store shelf</a:t>
            </a:r>
            <a:endParaRPr lang="en-US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94825" y="4938385"/>
            <a:ext cx="118262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Requires doctor’s approval for pharmacist to renew, refill, or change doses on medication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71574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" y="12192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" y="237744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" y="463296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880" y="46132"/>
            <a:ext cx="118262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omic Sans MS" panose="030F0702030302020204" pitchFamily="66" charset="0"/>
              </a:rPr>
              <a:t>Does not require a doctor’s prescription</a:t>
            </a:r>
            <a:endParaRPr lang="en-US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259080" y="2295813"/>
            <a:ext cx="11826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Purchased at a store from the shelf</a:t>
            </a:r>
            <a:endParaRPr lang="en-US" sz="7200" dirty="0"/>
          </a:p>
        </p:txBody>
      </p:sp>
      <p:sp>
        <p:nvSpPr>
          <p:cNvPr id="10" name="TextBox 9"/>
          <p:cNvSpPr txBox="1"/>
          <p:nvPr/>
        </p:nvSpPr>
        <p:spPr>
          <a:xfrm>
            <a:off x="-76200" y="4604137"/>
            <a:ext cx="121615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Regulated by the Food and Drug Administration for OTC monographs (recipes).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82028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" y="12192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" y="237744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" y="4632960"/>
            <a:ext cx="11978640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0" y="88791"/>
            <a:ext cx="118262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Considered to be safe to take for self-diagnosed conditions without a medical professional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182880" y="2251978"/>
            <a:ext cx="11826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Used to treat minor ailments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632960"/>
            <a:ext cx="12496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Can be shared by more than one person with the exception of potential </a:t>
            </a:r>
          </a:p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cross-contamination such as eye drops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53408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652" y="173420"/>
            <a:ext cx="11918731" cy="3168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7651" y="3546011"/>
            <a:ext cx="11918731" cy="3042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7651" y="274666"/>
            <a:ext cx="1191873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dirty="0" smtClean="0">
                <a:latin typeface="Comic Sans MS" panose="030F0702030302020204" pitchFamily="66" charset="0"/>
              </a:rPr>
              <a:t>OTC</a:t>
            </a:r>
            <a:endParaRPr lang="en-US" sz="200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245" y="3342289"/>
            <a:ext cx="1172954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dirty="0" smtClean="0"/>
              <a:t>RX</a:t>
            </a:r>
            <a:endParaRPr lang="en-US" sz="20000" dirty="0"/>
          </a:p>
        </p:txBody>
      </p:sp>
    </p:spTree>
    <p:extLst>
      <p:ext uri="{BB962C8B-B14F-4D97-AF65-F5344CB8AC3E}">
        <p14:creationId xmlns:p14="http://schemas.microsoft.com/office/powerpoint/2010/main" val="31684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125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22</cp:revision>
  <cp:lastPrinted>2018-01-21T21:44:40Z</cp:lastPrinted>
  <dcterms:created xsi:type="dcterms:W3CDTF">2018-01-08T16:57:47Z</dcterms:created>
  <dcterms:modified xsi:type="dcterms:W3CDTF">2018-01-21T22:07:42Z</dcterms:modified>
</cp:coreProperties>
</file>