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ARS" id="{6BC88DC8-2662-4B42-AFFB-130FEDF837D5}">
          <p14:sldIdLst>
            <p14:sldId id="25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2" autoAdjust="0"/>
    <p:restoredTop sz="94660"/>
  </p:normalViewPr>
  <p:slideViewPr>
    <p:cSldViewPr snapToGrid="0">
      <p:cViewPr varScale="1">
        <p:scale>
          <a:sx n="63" d="100"/>
          <a:sy n="63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F4C2-1258-4CF0-9F97-3A3F10F6FB23}" type="datetimeFigureOut">
              <a:rPr lang="en-US" smtClean="0"/>
              <a:t>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D29D9-19F3-4DE5-B3DC-926131EBB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242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F4C2-1258-4CF0-9F97-3A3F10F6FB23}" type="datetimeFigureOut">
              <a:rPr lang="en-US" smtClean="0"/>
              <a:t>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D29D9-19F3-4DE5-B3DC-926131EBB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099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F4C2-1258-4CF0-9F97-3A3F10F6FB23}" type="datetimeFigureOut">
              <a:rPr lang="en-US" smtClean="0"/>
              <a:t>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D29D9-19F3-4DE5-B3DC-926131EBB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652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F4C2-1258-4CF0-9F97-3A3F10F6FB23}" type="datetimeFigureOut">
              <a:rPr lang="en-US" smtClean="0"/>
              <a:t>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D29D9-19F3-4DE5-B3DC-926131EBB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821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F4C2-1258-4CF0-9F97-3A3F10F6FB23}" type="datetimeFigureOut">
              <a:rPr lang="en-US" smtClean="0"/>
              <a:t>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D29D9-19F3-4DE5-B3DC-926131EBB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49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F4C2-1258-4CF0-9F97-3A3F10F6FB23}" type="datetimeFigureOut">
              <a:rPr lang="en-US" smtClean="0"/>
              <a:t>1/8/2018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D29D9-19F3-4DE5-B3DC-926131EBB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926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F4C2-1258-4CF0-9F97-3A3F10F6FB23}" type="datetimeFigureOut">
              <a:rPr lang="en-US" smtClean="0"/>
              <a:t>1/8/2018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D29D9-19F3-4DE5-B3DC-926131EBB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109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F4C2-1258-4CF0-9F97-3A3F10F6FB23}" type="datetimeFigureOut">
              <a:rPr lang="en-US" smtClean="0"/>
              <a:t>1/8/2018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D29D9-19F3-4DE5-B3DC-926131EBB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579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F4C2-1258-4CF0-9F97-3A3F10F6FB23}" type="datetimeFigureOut">
              <a:rPr lang="en-US" smtClean="0"/>
              <a:t>1/8/2018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D29D9-19F3-4DE5-B3DC-926131EBB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650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F4C2-1258-4CF0-9F97-3A3F10F6FB23}" type="datetimeFigureOut">
              <a:rPr lang="en-US" smtClean="0"/>
              <a:t>1/8/2018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D29D9-19F3-4DE5-B3DC-926131EBB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495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F4C2-1258-4CF0-9F97-3A3F10F6FB23}" type="datetimeFigureOut">
              <a:rPr lang="en-US" smtClean="0"/>
              <a:t>1/8/2018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D29D9-19F3-4DE5-B3DC-926131EBB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326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7CF4C2-1258-4CF0-9F97-3A3F10F6FB23}" type="datetimeFigureOut">
              <a:rPr lang="en-US" smtClean="0"/>
              <a:t>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D29D9-19F3-4DE5-B3DC-926131EBB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147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6680" y="5455920"/>
            <a:ext cx="11978640" cy="1295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6680" y="4130040"/>
            <a:ext cx="11978640" cy="1295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06680" y="106680"/>
            <a:ext cx="11978640" cy="1295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6680" y="1432560"/>
            <a:ext cx="11978640" cy="1295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6680" y="2781300"/>
            <a:ext cx="11978640" cy="1295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82880" y="131981"/>
            <a:ext cx="119786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mic Sans MS" panose="030F0702030302020204" pitchFamily="66" charset="0"/>
              </a:rPr>
              <a:t>ARS. 28-1381. </a:t>
            </a:r>
            <a:r>
              <a:rPr lang="en-US" sz="1600" u="sng" dirty="0">
                <a:latin typeface="Comic Sans MS" panose="030F0702030302020204" pitchFamily="66" charset="0"/>
              </a:rPr>
              <a:t>Driving or actual physical control while under the influence;</a:t>
            </a:r>
            <a:endParaRPr lang="en-US" sz="1600" dirty="0">
              <a:latin typeface="Comic Sans MS" panose="030F0702030302020204" pitchFamily="66" charset="0"/>
            </a:endParaRPr>
          </a:p>
          <a:p>
            <a:r>
              <a:rPr lang="en-US" sz="1600" dirty="0">
                <a:latin typeface="Comic Sans MS" panose="030F0702030302020204" pitchFamily="66" charset="0"/>
              </a:rPr>
              <a:t>A. It is unlawful for a person to drive or be in actual physical control of a vehicle in this state under any of the following circumstances: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1. While under the influence of intoxicating liquor, any drug, a vapor releasing substance containing a toxic substance or any combination of liquor, drugs or vapor releasing substances if the person is impaired to the slightest degree.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82880" y="1437591"/>
            <a:ext cx="119786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mic Sans MS" panose="030F0702030302020204" pitchFamily="66" charset="0"/>
              </a:rPr>
              <a:t>ARS. 28-1381. </a:t>
            </a:r>
            <a:r>
              <a:rPr lang="en-US" sz="1600" u="sng" dirty="0">
                <a:latin typeface="Comic Sans MS" panose="030F0702030302020204" pitchFamily="66" charset="0"/>
              </a:rPr>
              <a:t>Driving or actual physical control while under the influence;</a:t>
            </a:r>
            <a:endParaRPr lang="en-US" sz="1600" dirty="0">
              <a:latin typeface="Comic Sans MS" panose="030F0702030302020204" pitchFamily="66" charset="0"/>
            </a:endParaRPr>
          </a:p>
          <a:p>
            <a:r>
              <a:rPr lang="en-US" sz="1600" dirty="0">
                <a:latin typeface="Comic Sans MS" panose="030F0702030302020204" pitchFamily="66" charset="0"/>
              </a:rPr>
              <a:t>A. It is unlawful for a person to drive or be in actual physical control of a vehicle in this state under any of the following circumstances: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1. While under the influence of intoxicating liquor, any drug, a vapor releasing substance containing a toxic substance or any combination of liquor, drugs or vapor releasing substances if the person is impaired to the slightest degree.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82880" y="2806601"/>
            <a:ext cx="119786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mic Sans MS" panose="030F0702030302020204" pitchFamily="66" charset="0"/>
              </a:rPr>
              <a:t>ARS. 28-1381. </a:t>
            </a:r>
            <a:r>
              <a:rPr lang="en-US" sz="1600" u="sng" dirty="0">
                <a:latin typeface="Comic Sans MS" panose="030F0702030302020204" pitchFamily="66" charset="0"/>
              </a:rPr>
              <a:t>Driving or actual physical control while under the influence;</a:t>
            </a:r>
            <a:endParaRPr lang="en-US" sz="1600" dirty="0">
              <a:latin typeface="Comic Sans MS" panose="030F0702030302020204" pitchFamily="66" charset="0"/>
            </a:endParaRPr>
          </a:p>
          <a:p>
            <a:r>
              <a:rPr lang="en-US" sz="1600" dirty="0">
                <a:latin typeface="Comic Sans MS" panose="030F0702030302020204" pitchFamily="66" charset="0"/>
              </a:rPr>
              <a:t>A. It is unlawful for a person to drive or be in actual physical control of a vehicle in this state under any of the following circumstances: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1. While under the influence of intoxicating liquor, any drug, a vapor releasing substance containing a toxic substance or any combination of liquor, drugs or vapor releasing substances if the person is impaired to the slightest degree.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680" y="4094381"/>
            <a:ext cx="119786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mic Sans MS" panose="030F0702030302020204" pitchFamily="66" charset="0"/>
              </a:rPr>
              <a:t>ARS. 28-1381. </a:t>
            </a:r>
            <a:r>
              <a:rPr lang="en-US" sz="1600" u="sng" dirty="0">
                <a:latin typeface="Comic Sans MS" panose="030F0702030302020204" pitchFamily="66" charset="0"/>
              </a:rPr>
              <a:t>Driving or actual physical control while under the influence;</a:t>
            </a:r>
            <a:endParaRPr lang="en-US" sz="1600" dirty="0">
              <a:latin typeface="Comic Sans MS" panose="030F0702030302020204" pitchFamily="66" charset="0"/>
            </a:endParaRPr>
          </a:p>
          <a:p>
            <a:r>
              <a:rPr lang="en-US" sz="1600" dirty="0">
                <a:latin typeface="Comic Sans MS" panose="030F0702030302020204" pitchFamily="66" charset="0"/>
              </a:rPr>
              <a:t>A. It is unlawful for a person to drive or be in actual physical control of a vehicle in this state under any of the following circumstances: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1. While under the influence of intoxicating liquor, any drug, a vapor releasing substance containing a toxic substance or any combination of liquor, drugs or vapor releasing substances if the person is impaired to the slightest degree.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6680" y="5463540"/>
            <a:ext cx="119786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mic Sans MS" panose="030F0702030302020204" pitchFamily="66" charset="0"/>
              </a:rPr>
              <a:t>ARS. 28-1381. </a:t>
            </a:r>
            <a:r>
              <a:rPr lang="en-US" sz="1600" u="sng" dirty="0">
                <a:latin typeface="Comic Sans MS" panose="030F0702030302020204" pitchFamily="66" charset="0"/>
              </a:rPr>
              <a:t>Driving or actual physical control while under the influence;</a:t>
            </a:r>
            <a:endParaRPr lang="en-US" sz="1600" dirty="0">
              <a:latin typeface="Comic Sans MS" panose="030F0702030302020204" pitchFamily="66" charset="0"/>
            </a:endParaRPr>
          </a:p>
          <a:p>
            <a:r>
              <a:rPr lang="en-US" sz="1600" dirty="0">
                <a:latin typeface="Comic Sans MS" panose="030F0702030302020204" pitchFamily="66" charset="0"/>
              </a:rPr>
              <a:t>A. It is unlawful for a person to drive or be in actual physical control of a vehicle in this state under any of the following circumstances: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1. While under the influence of intoxicating liquor, any drug, a vapor releasing substance containing a toxic substance or any combination of liquor, drugs or vapor releasing substances if the person is impaired to the slightest degree.</a:t>
            </a:r>
          </a:p>
        </p:txBody>
      </p:sp>
    </p:spTree>
    <p:extLst>
      <p:ext uri="{BB962C8B-B14F-4D97-AF65-F5344CB8AC3E}">
        <p14:creationId xmlns:p14="http://schemas.microsoft.com/office/powerpoint/2010/main" val="6529404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425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Comic Sans MS</vt:lpstr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2</cp:revision>
  <dcterms:created xsi:type="dcterms:W3CDTF">2018-01-08T16:00:24Z</dcterms:created>
  <dcterms:modified xsi:type="dcterms:W3CDTF">2018-01-08T16:18:16Z</dcterms:modified>
</cp:coreProperties>
</file>