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36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6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81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40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8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4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0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4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1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26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1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6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89757-8DB5-4EFA-9E88-B210CA728516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2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428" y="2806840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428" y="414996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429" y="550817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429" y="146371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0432" y="10550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57925" y="221719"/>
            <a:ext cx="104761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Guilt-tripping:</a:t>
            </a:r>
          </a:p>
          <a:p>
            <a:r>
              <a:rPr lang="en-US" sz="3200" dirty="0"/>
              <a:t>“After everything I’ve done for you, this is how you treat me?”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63345" y="1564848"/>
            <a:ext cx="82418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Gaslighting:</a:t>
            </a:r>
          </a:p>
          <a:p>
            <a:r>
              <a:rPr lang="en-US" sz="3200" dirty="0"/>
              <a:t>“You’re imagining things. That never happened.”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21861" y="2890391"/>
            <a:ext cx="71248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Isolation:</a:t>
            </a:r>
          </a:p>
          <a:p>
            <a:pPr algn="ctr"/>
            <a:r>
              <a:rPr lang="en-US" sz="3200" dirty="0"/>
              <a:t>Discouraging time with friends or family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16551" y="4186814"/>
            <a:ext cx="67354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Playing the victim:</a:t>
            </a:r>
          </a:p>
          <a:p>
            <a:pPr algn="ctr"/>
            <a:r>
              <a:rPr lang="en-US" sz="3200" dirty="0"/>
              <a:t>“I guess I’m just a terrible person.”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9118" y="5559063"/>
            <a:ext cx="93737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Minimizing behavior:</a:t>
            </a:r>
          </a:p>
          <a:p>
            <a:pPr algn="ctr"/>
            <a:r>
              <a:rPr lang="en-US" sz="3200" dirty="0"/>
              <a:t>“You’re overreacting. It’s not a big deal.”</a:t>
            </a:r>
          </a:p>
        </p:txBody>
      </p:sp>
    </p:spTree>
    <p:extLst>
      <p:ext uri="{BB962C8B-B14F-4D97-AF65-F5344CB8AC3E}">
        <p14:creationId xmlns:p14="http://schemas.microsoft.com/office/powerpoint/2010/main" val="650746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2B764F-034B-2934-359F-136A42D15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585D6BA-68B8-DE19-9A7E-24B5CECB7622}"/>
              </a:ext>
            </a:extLst>
          </p:cNvPr>
          <p:cNvSpPr/>
          <p:nvPr/>
        </p:nvSpPr>
        <p:spPr>
          <a:xfrm>
            <a:off x="90428" y="2806840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B5BC4B-9AE6-CA14-E220-3AC71B4178EE}"/>
              </a:ext>
            </a:extLst>
          </p:cNvPr>
          <p:cNvSpPr/>
          <p:nvPr/>
        </p:nvSpPr>
        <p:spPr>
          <a:xfrm>
            <a:off x="90428" y="414996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650583-F707-1115-112E-2EF1CF5164DA}"/>
              </a:ext>
            </a:extLst>
          </p:cNvPr>
          <p:cNvSpPr/>
          <p:nvPr/>
        </p:nvSpPr>
        <p:spPr>
          <a:xfrm>
            <a:off x="90429" y="550817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798E66-D295-42EB-A030-25C2445B4CC2}"/>
              </a:ext>
            </a:extLst>
          </p:cNvPr>
          <p:cNvSpPr/>
          <p:nvPr/>
        </p:nvSpPr>
        <p:spPr>
          <a:xfrm>
            <a:off x="90429" y="146371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0A54A5-35E7-621B-10D6-F8C6D405F122}"/>
              </a:ext>
            </a:extLst>
          </p:cNvPr>
          <p:cNvSpPr/>
          <p:nvPr/>
        </p:nvSpPr>
        <p:spPr>
          <a:xfrm>
            <a:off x="90432" y="10550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64C891-BECC-9902-713B-A6E967EE4833}"/>
              </a:ext>
            </a:extLst>
          </p:cNvPr>
          <p:cNvSpPr txBox="1"/>
          <p:nvPr/>
        </p:nvSpPr>
        <p:spPr>
          <a:xfrm>
            <a:off x="102156" y="195759"/>
            <a:ext cx="119876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Monitoring or surveillance:</a:t>
            </a:r>
          </a:p>
          <a:p>
            <a:pPr algn="ctr"/>
            <a:r>
              <a:rPr lang="en-US" sz="3200" dirty="0"/>
              <a:t>Checking phones, passwords, location, or social media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1378D0-FCDB-2498-7CB9-B72FA5D5AF0C}"/>
              </a:ext>
            </a:extLst>
          </p:cNvPr>
          <p:cNvSpPr txBox="1"/>
          <p:nvPr/>
        </p:nvSpPr>
        <p:spPr>
          <a:xfrm>
            <a:off x="102156" y="1564848"/>
            <a:ext cx="119876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Threats or fear-based control:</a:t>
            </a:r>
          </a:p>
          <a:p>
            <a:pPr algn="ctr"/>
            <a:r>
              <a:rPr lang="en-US" sz="3200" dirty="0"/>
              <a:t>“If you leave, I don’t know what I’ll do.”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8EC73F-8C53-9ABC-1DA9-3362E9E7992A}"/>
              </a:ext>
            </a:extLst>
          </p:cNvPr>
          <p:cNvSpPr txBox="1"/>
          <p:nvPr/>
        </p:nvSpPr>
        <p:spPr>
          <a:xfrm>
            <a:off x="3150512" y="2945655"/>
            <a:ext cx="58675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Blame-shifting:</a:t>
            </a:r>
          </a:p>
          <a:p>
            <a:pPr algn="ctr"/>
            <a:r>
              <a:rPr lang="en-US" sz="3200" dirty="0"/>
              <a:t>“You made me act this way.”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4C1849-48C2-E1A9-013F-1D112B166631}"/>
              </a:ext>
            </a:extLst>
          </p:cNvPr>
          <p:cNvSpPr txBox="1"/>
          <p:nvPr/>
        </p:nvSpPr>
        <p:spPr>
          <a:xfrm>
            <a:off x="102156" y="4247756"/>
            <a:ext cx="119876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Possessiveness:</a:t>
            </a:r>
          </a:p>
          <a:p>
            <a:pPr algn="ctr"/>
            <a:r>
              <a:rPr lang="en-US" sz="3200" dirty="0"/>
              <a:t>Excessive jealousy framed as “love”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09D5C2-49AB-9B38-EA37-B03796C1A2AA}"/>
              </a:ext>
            </a:extLst>
          </p:cNvPr>
          <p:cNvSpPr txBox="1"/>
          <p:nvPr/>
        </p:nvSpPr>
        <p:spPr>
          <a:xfrm>
            <a:off x="869626" y="5598421"/>
            <a:ext cx="104527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Withholding affection:</a:t>
            </a:r>
          </a:p>
          <a:p>
            <a:pPr algn="ctr"/>
            <a:r>
              <a:rPr lang="en-US" sz="3200" dirty="0"/>
              <a:t>Silent treatment or ignoring messages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921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428" y="2843222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Targeting Areas of Insecurity:</a:t>
            </a:r>
          </a:p>
          <a:p>
            <a:pPr algn="ctr"/>
            <a:r>
              <a:rPr lang="en-US" sz="3200" dirty="0"/>
              <a:t>“You’re so dramatic. I see why you don’t have many friends.”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90428" y="4100940"/>
            <a:ext cx="11987683" cy="13415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Showing “proof” that supports them:</a:t>
            </a:r>
          </a:p>
          <a:p>
            <a:pPr algn="ctr"/>
            <a:r>
              <a:rPr lang="en-US" sz="3200" dirty="0"/>
              <a:t>“I told my friend about this and he agrees with me!”</a:t>
            </a:r>
          </a:p>
        </p:txBody>
      </p:sp>
      <p:sp>
        <p:nvSpPr>
          <p:cNvPr id="9" name="Rectangle 8"/>
          <p:cNvSpPr/>
          <p:nvPr/>
        </p:nvSpPr>
        <p:spPr>
          <a:xfrm>
            <a:off x="90429" y="550817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429" y="146371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0432" y="38988"/>
            <a:ext cx="11987683" cy="13242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7061" y="162498"/>
            <a:ext cx="119876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Constant criticism disguised as jokes:</a:t>
            </a:r>
          </a:p>
          <a:p>
            <a:pPr algn="ctr"/>
            <a:r>
              <a:rPr lang="en-US" sz="3200" dirty="0"/>
              <a:t>“Relax, I’m just teasing.”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157" y="1553961"/>
            <a:ext cx="119876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Love bombing:</a:t>
            </a:r>
          </a:p>
          <a:p>
            <a:pPr algn="ctr"/>
            <a:r>
              <a:rPr lang="en-US" sz="3200" dirty="0"/>
              <a:t>Overwhelming attention or affection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331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180</Words>
  <Application>Microsoft Office PowerPoint</Application>
  <PresentationFormat>Widescreen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14</cp:revision>
  <dcterms:created xsi:type="dcterms:W3CDTF">2018-09-04T23:26:49Z</dcterms:created>
  <dcterms:modified xsi:type="dcterms:W3CDTF">2026-01-22T03:28:44Z</dcterms:modified>
</cp:coreProperties>
</file>