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7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D41F0-4ED5-4BB5-A122-3467A18073FF}" type="datetimeFigureOut">
              <a:rPr lang="en-US" smtClean="0"/>
              <a:pPr/>
              <a:t>10/6/2014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F2D6B-F934-4D25-AE29-38DF96F18A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02755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D41F0-4ED5-4BB5-A122-3467A18073FF}" type="datetimeFigureOut">
              <a:rPr lang="en-US" smtClean="0"/>
              <a:pPr/>
              <a:t>10/6/2014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F2D6B-F934-4D25-AE29-38DF96F18A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35827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D41F0-4ED5-4BB5-A122-3467A18073FF}" type="datetimeFigureOut">
              <a:rPr lang="en-US" smtClean="0"/>
              <a:pPr/>
              <a:t>10/6/2014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F2D6B-F934-4D25-AE29-38DF96F18A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219249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D41F0-4ED5-4BB5-A122-3467A18073FF}" type="datetimeFigureOut">
              <a:rPr lang="en-US" smtClean="0"/>
              <a:pPr/>
              <a:t>10/6/2014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F2D6B-F934-4D25-AE29-38DF96F18A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137023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D41F0-4ED5-4BB5-A122-3467A18073FF}" type="datetimeFigureOut">
              <a:rPr lang="en-US" smtClean="0"/>
              <a:pPr/>
              <a:t>10/6/2014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F2D6B-F934-4D25-AE29-38DF96F18A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76445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D41F0-4ED5-4BB5-A122-3467A18073FF}" type="datetimeFigureOut">
              <a:rPr lang="en-US" smtClean="0"/>
              <a:pPr/>
              <a:t>10/6/2014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F2D6B-F934-4D25-AE29-38DF96F18A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30552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D41F0-4ED5-4BB5-A122-3467A18073FF}" type="datetimeFigureOut">
              <a:rPr lang="en-US" smtClean="0"/>
              <a:pPr/>
              <a:t>10/6/2014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F2D6B-F934-4D25-AE29-38DF96F18A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15251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D41F0-4ED5-4BB5-A122-3467A18073FF}" type="datetimeFigureOut">
              <a:rPr lang="en-US" smtClean="0"/>
              <a:pPr/>
              <a:t>10/6/2014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F2D6B-F934-4D25-AE29-38DF96F18A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73342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D41F0-4ED5-4BB5-A122-3467A18073FF}" type="datetimeFigureOut">
              <a:rPr lang="en-US" smtClean="0"/>
              <a:pPr/>
              <a:t>10/6/2014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F2D6B-F934-4D25-AE29-38DF96F18A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83428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D41F0-4ED5-4BB5-A122-3467A18073FF}" type="datetimeFigureOut">
              <a:rPr lang="en-US" smtClean="0"/>
              <a:pPr/>
              <a:t>10/6/2014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F2D6B-F934-4D25-AE29-38DF96F18A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82780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D41F0-4ED5-4BB5-A122-3467A18073FF}" type="datetimeFigureOut">
              <a:rPr lang="en-US" smtClean="0"/>
              <a:pPr/>
              <a:t>10/6/2014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F2D6B-F934-4D25-AE29-38DF96F18A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27162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3D41F0-4ED5-4BB5-A122-3467A18073FF}" type="datetimeFigureOut">
              <a:rPr lang="en-US" smtClean="0"/>
              <a:pPr/>
              <a:t>10/6/2014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BF2D6B-F934-4D25-AE29-38DF96F18A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06546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228600"/>
            <a:ext cx="2819400" cy="1905000"/>
          </a:xfrm>
          <a:prstGeom prst="rect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000" b="1" dirty="0" smtClean="0"/>
              <a:t>Angry</a:t>
            </a:r>
            <a:endParaRPr lang="en-US" sz="6000" b="1" dirty="0"/>
          </a:p>
        </p:txBody>
      </p:sp>
      <p:sp>
        <p:nvSpPr>
          <p:cNvPr id="3" name="Rectangle 2"/>
          <p:cNvSpPr/>
          <p:nvPr/>
        </p:nvSpPr>
        <p:spPr>
          <a:xfrm>
            <a:off x="3260421" y="228600"/>
            <a:ext cx="2819400" cy="1905000"/>
          </a:xfrm>
          <a:prstGeom prst="rect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000" b="1" dirty="0" smtClean="0"/>
              <a:t>Sad</a:t>
            </a:r>
            <a:endParaRPr lang="en-US" sz="6000" b="1" dirty="0"/>
          </a:p>
        </p:txBody>
      </p:sp>
      <p:sp>
        <p:nvSpPr>
          <p:cNvPr id="4" name="Rectangle 3"/>
          <p:cNvSpPr/>
          <p:nvPr/>
        </p:nvSpPr>
        <p:spPr>
          <a:xfrm>
            <a:off x="6248400" y="228600"/>
            <a:ext cx="2819400" cy="1905000"/>
          </a:xfrm>
          <a:prstGeom prst="rect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 smtClean="0"/>
              <a:t>Impatient</a:t>
            </a:r>
            <a:endParaRPr lang="en-US" sz="4800" b="1" dirty="0"/>
          </a:p>
        </p:txBody>
      </p:sp>
      <p:sp>
        <p:nvSpPr>
          <p:cNvPr id="5" name="Rectangle 4"/>
          <p:cNvSpPr/>
          <p:nvPr/>
        </p:nvSpPr>
        <p:spPr>
          <a:xfrm>
            <a:off x="228600" y="2275562"/>
            <a:ext cx="2819400" cy="1905000"/>
          </a:xfrm>
          <a:prstGeom prst="rect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000" b="1" dirty="0" smtClean="0"/>
              <a:t>Excited</a:t>
            </a:r>
            <a:endParaRPr lang="en-US" sz="6000" b="1" dirty="0"/>
          </a:p>
        </p:txBody>
      </p:sp>
      <p:sp>
        <p:nvSpPr>
          <p:cNvPr id="6" name="Rectangle 5"/>
          <p:cNvSpPr/>
          <p:nvPr/>
        </p:nvSpPr>
        <p:spPr>
          <a:xfrm>
            <a:off x="228600" y="4343400"/>
            <a:ext cx="2819400" cy="1905000"/>
          </a:xfrm>
          <a:prstGeom prst="rect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000" b="1" dirty="0" smtClean="0"/>
              <a:t>Irritated</a:t>
            </a:r>
            <a:endParaRPr lang="en-US" sz="6000" b="1" dirty="0"/>
          </a:p>
        </p:txBody>
      </p:sp>
      <p:sp>
        <p:nvSpPr>
          <p:cNvPr id="8" name="Rectangle 7"/>
          <p:cNvSpPr/>
          <p:nvPr/>
        </p:nvSpPr>
        <p:spPr>
          <a:xfrm>
            <a:off x="6248922" y="4334005"/>
            <a:ext cx="2819400" cy="1905000"/>
          </a:xfrm>
          <a:prstGeom prst="rect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 smtClean="0"/>
              <a:t>Surprised</a:t>
            </a:r>
            <a:endParaRPr lang="en-US" sz="4800" b="1" dirty="0"/>
          </a:p>
        </p:txBody>
      </p:sp>
      <p:sp>
        <p:nvSpPr>
          <p:cNvPr id="9" name="Rectangle 8"/>
          <p:cNvSpPr/>
          <p:nvPr/>
        </p:nvSpPr>
        <p:spPr>
          <a:xfrm>
            <a:off x="6248400" y="2275562"/>
            <a:ext cx="2819400" cy="1905000"/>
          </a:xfrm>
          <a:prstGeom prst="rect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/>
              <a:t>Disappointed</a:t>
            </a:r>
            <a:endParaRPr lang="en-US" sz="3600" b="1" dirty="0"/>
          </a:p>
        </p:txBody>
      </p:sp>
      <p:sp>
        <p:nvSpPr>
          <p:cNvPr id="10" name="Rectangle 9"/>
          <p:cNvSpPr/>
          <p:nvPr/>
        </p:nvSpPr>
        <p:spPr>
          <a:xfrm>
            <a:off x="3260421" y="2275562"/>
            <a:ext cx="2819400" cy="1905000"/>
          </a:xfrm>
          <a:prstGeom prst="rect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Relieved</a:t>
            </a:r>
            <a:endParaRPr lang="en-US" sz="5400" b="1" dirty="0"/>
          </a:p>
        </p:txBody>
      </p:sp>
      <p:sp>
        <p:nvSpPr>
          <p:cNvPr id="11" name="Rectangle 10"/>
          <p:cNvSpPr/>
          <p:nvPr/>
        </p:nvSpPr>
        <p:spPr>
          <a:xfrm>
            <a:off x="3260421" y="4343400"/>
            <a:ext cx="2819400" cy="1905000"/>
          </a:xfrm>
          <a:prstGeom prst="rect">
            <a:avLst/>
          </a:prstGeom>
          <a:ln w="7620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Shocked</a:t>
            </a:r>
            <a:endParaRPr lang="en-US" sz="5400" b="1" dirty="0"/>
          </a:p>
        </p:txBody>
      </p:sp>
    </p:spTree>
    <p:extLst>
      <p:ext uri="{BB962C8B-B14F-4D97-AF65-F5344CB8AC3E}">
        <p14:creationId xmlns="" xmlns:p14="http://schemas.microsoft.com/office/powerpoint/2010/main" val="18264119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228600"/>
            <a:ext cx="2819400" cy="1905000"/>
          </a:xfrm>
          <a:prstGeom prst="rect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/>
              <a:t>Embarrassed</a:t>
            </a:r>
            <a:endParaRPr lang="en-US" sz="3600" b="1" dirty="0"/>
          </a:p>
        </p:txBody>
      </p:sp>
      <p:sp>
        <p:nvSpPr>
          <p:cNvPr id="3" name="Rectangle 2"/>
          <p:cNvSpPr/>
          <p:nvPr/>
        </p:nvSpPr>
        <p:spPr>
          <a:xfrm>
            <a:off x="3260421" y="228600"/>
            <a:ext cx="2819400" cy="1905000"/>
          </a:xfrm>
          <a:prstGeom prst="rect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 smtClean="0"/>
              <a:t>Interested</a:t>
            </a:r>
            <a:endParaRPr lang="en-US" sz="4800" b="1" dirty="0"/>
          </a:p>
        </p:txBody>
      </p:sp>
      <p:sp>
        <p:nvSpPr>
          <p:cNvPr id="4" name="Rectangle 3"/>
          <p:cNvSpPr/>
          <p:nvPr/>
        </p:nvSpPr>
        <p:spPr>
          <a:xfrm>
            <a:off x="6248400" y="228600"/>
            <a:ext cx="2819400" cy="1905000"/>
          </a:xfrm>
          <a:prstGeom prst="rect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/>
              <a:t>Sympathetic</a:t>
            </a:r>
            <a:endParaRPr lang="en-US" sz="4000" b="1" dirty="0"/>
          </a:p>
        </p:txBody>
      </p:sp>
      <p:sp>
        <p:nvSpPr>
          <p:cNvPr id="5" name="Rectangle 4"/>
          <p:cNvSpPr/>
          <p:nvPr/>
        </p:nvSpPr>
        <p:spPr>
          <a:xfrm>
            <a:off x="228600" y="2275562"/>
            <a:ext cx="2819400" cy="1905000"/>
          </a:xfrm>
          <a:prstGeom prst="rect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000" b="1" dirty="0" smtClean="0"/>
              <a:t>Relaxed</a:t>
            </a:r>
            <a:endParaRPr lang="en-US" sz="6000" b="1" dirty="0"/>
          </a:p>
        </p:txBody>
      </p:sp>
      <p:sp>
        <p:nvSpPr>
          <p:cNvPr id="6" name="Rectangle 5"/>
          <p:cNvSpPr/>
          <p:nvPr/>
        </p:nvSpPr>
        <p:spPr>
          <a:xfrm>
            <a:off x="228600" y="4343400"/>
            <a:ext cx="2819400" cy="1905000"/>
          </a:xfrm>
          <a:prstGeom prst="rect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smtClean="0"/>
              <a:t>Suspicious</a:t>
            </a:r>
            <a:endParaRPr lang="en-US" sz="4400" b="1" dirty="0"/>
          </a:p>
        </p:txBody>
      </p:sp>
      <p:sp>
        <p:nvSpPr>
          <p:cNvPr id="8" name="Rectangle 7"/>
          <p:cNvSpPr/>
          <p:nvPr/>
        </p:nvSpPr>
        <p:spPr>
          <a:xfrm>
            <a:off x="6248922" y="4334005"/>
            <a:ext cx="2819400" cy="1905000"/>
          </a:xfrm>
          <a:prstGeom prst="rect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Nervous</a:t>
            </a:r>
            <a:endParaRPr lang="en-US" sz="5400" b="1" dirty="0"/>
          </a:p>
        </p:txBody>
      </p:sp>
      <p:sp>
        <p:nvSpPr>
          <p:cNvPr id="9" name="Rectangle 8"/>
          <p:cNvSpPr/>
          <p:nvPr/>
        </p:nvSpPr>
        <p:spPr>
          <a:xfrm>
            <a:off x="6248400" y="2275562"/>
            <a:ext cx="2819400" cy="1905000"/>
          </a:xfrm>
          <a:prstGeom prst="rect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 smtClean="0"/>
              <a:t>Confused</a:t>
            </a:r>
            <a:endParaRPr lang="en-US" sz="4800" b="1" dirty="0"/>
          </a:p>
        </p:txBody>
      </p:sp>
      <p:sp>
        <p:nvSpPr>
          <p:cNvPr id="10" name="Rectangle 9"/>
          <p:cNvSpPr/>
          <p:nvPr/>
        </p:nvSpPr>
        <p:spPr>
          <a:xfrm>
            <a:off x="3260421" y="2275562"/>
            <a:ext cx="2819400" cy="1905000"/>
          </a:xfrm>
          <a:prstGeom prst="rect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000" b="1" dirty="0" smtClean="0"/>
              <a:t>Happy</a:t>
            </a:r>
            <a:endParaRPr lang="en-US" sz="6000" b="1" dirty="0"/>
          </a:p>
        </p:txBody>
      </p:sp>
      <p:sp>
        <p:nvSpPr>
          <p:cNvPr id="11" name="Rectangle 10"/>
          <p:cNvSpPr/>
          <p:nvPr/>
        </p:nvSpPr>
        <p:spPr>
          <a:xfrm>
            <a:off x="3260421" y="4343400"/>
            <a:ext cx="2819400" cy="1905000"/>
          </a:xfrm>
          <a:prstGeom prst="rect">
            <a:avLst/>
          </a:prstGeom>
          <a:ln w="76200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Panicked</a:t>
            </a:r>
            <a:endParaRPr lang="en-US" sz="5400" b="1" dirty="0"/>
          </a:p>
        </p:txBody>
      </p:sp>
    </p:spTree>
    <p:extLst>
      <p:ext uri="{BB962C8B-B14F-4D97-AF65-F5344CB8AC3E}">
        <p14:creationId xmlns="" xmlns:p14="http://schemas.microsoft.com/office/powerpoint/2010/main" val="29551557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18</Words>
  <Application>Microsoft Office PowerPoint</Application>
  <PresentationFormat>On-screen Show (4:3)</PresentationFormat>
  <Paragraphs>18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Slide 1</vt:lpstr>
      <vt:lpstr>Slide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Jennifer Castro</cp:lastModifiedBy>
  <cp:revision>4</cp:revision>
  <dcterms:created xsi:type="dcterms:W3CDTF">2014-10-02T01:07:21Z</dcterms:created>
  <dcterms:modified xsi:type="dcterms:W3CDTF">2014-10-06T16:12:37Z</dcterms:modified>
</cp:coreProperties>
</file>