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027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58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192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370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644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055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525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334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834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278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71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D41F0-4ED5-4BB5-A122-3467A18073FF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F2D6B-F934-4D25-AE29-38DF96F18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654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Angry</a:t>
            </a:r>
            <a:endParaRPr lang="en-US" sz="6000" b="1" dirty="0"/>
          </a:p>
        </p:txBody>
      </p:sp>
      <p:sp>
        <p:nvSpPr>
          <p:cNvPr id="3" name="Rectangle 2"/>
          <p:cNvSpPr/>
          <p:nvPr/>
        </p:nvSpPr>
        <p:spPr>
          <a:xfrm>
            <a:off x="3260421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Sad</a:t>
            </a:r>
            <a:endParaRPr lang="en-US" sz="6000" b="1" dirty="0"/>
          </a:p>
        </p:txBody>
      </p:sp>
      <p:sp>
        <p:nvSpPr>
          <p:cNvPr id="4" name="Rectangle 3"/>
          <p:cNvSpPr/>
          <p:nvPr/>
        </p:nvSpPr>
        <p:spPr>
          <a:xfrm>
            <a:off x="6248400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Impatient</a:t>
            </a:r>
            <a:endParaRPr lang="en-US" sz="4800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Excited</a:t>
            </a:r>
            <a:endParaRPr lang="en-US" sz="6000" b="1" dirty="0"/>
          </a:p>
        </p:txBody>
      </p:sp>
      <p:sp>
        <p:nvSpPr>
          <p:cNvPr id="6" name="Rectangle 5"/>
          <p:cNvSpPr/>
          <p:nvPr/>
        </p:nvSpPr>
        <p:spPr>
          <a:xfrm>
            <a:off x="228600" y="43434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Irritated</a:t>
            </a:r>
            <a:endParaRPr lang="en-US" sz="6000" b="1" dirty="0"/>
          </a:p>
        </p:txBody>
      </p:sp>
      <p:sp>
        <p:nvSpPr>
          <p:cNvPr id="8" name="Rectangle 7"/>
          <p:cNvSpPr/>
          <p:nvPr/>
        </p:nvSpPr>
        <p:spPr>
          <a:xfrm>
            <a:off x="6248922" y="4334005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Surprised</a:t>
            </a:r>
            <a:endParaRPr lang="en-US" sz="4800" b="1" dirty="0"/>
          </a:p>
        </p:txBody>
      </p:sp>
      <p:sp>
        <p:nvSpPr>
          <p:cNvPr id="9" name="Rectangle 8"/>
          <p:cNvSpPr/>
          <p:nvPr/>
        </p:nvSpPr>
        <p:spPr>
          <a:xfrm>
            <a:off x="6248400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Disappointed</a:t>
            </a:r>
            <a:endParaRPr lang="en-US" sz="3600" b="1" dirty="0"/>
          </a:p>
        </p:txBody>
      </p:sp>
      <p:sp>
        <p:nvSpPr>
          <p:cNvPr id="10" name="Rectangle 9"/>
          <p:cNvSpPr/>
          <p:nvPr/>
        </p:nvSpPr>
        <p:spPr>
          <a:xfrm>
            <a:off x="3260421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Relieved</a:t>
            </a:r>
            <a:endParaRPr lang="en-US" sz="5400" b="1" dirty="0"/>
          </a:p>
        </p:txBody>
      </p:sp>
      <p:sp>
        <p:nvSpPr>
          <p:cNvPr id="11" name="Rectangle 10"/>
          <p:cNvSpPr/>
          <p:nvPr/>
        </p:nvSpPr>
        <p:spPr>
          <a:xfrm>
            <a:off x="3260421" y="4343400"/>
            <a:ext cx="2819400" cy="19050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Shocked</a:t>
            </a:r>
            <a:endParaRPr lang="en-US" sz="5400" b="1" dirty="0"/>
          </a:p>
        </p:txBody>
      </p:sp>
    </p:spTree>
    <p:extLst>
      <p:ext uri="{BB962C8B-B14F-4D97-AF65-F5344CB8AC3E}">
        <p14:creationId xmlns="" xmlns:p14="http://schemas.microsoft.com/office/powerpoint/2010/main" val="182641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Embarrassed</a:t>
            </a: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3260421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Interested</a:t>
            </a:r>
            <a:endParaRPr lang="en-US" sz="4800" b="1" dirty="0"/>
          </a:p>
        </p:txBody>
      </p:sp>
      <p:sp>
        <p:nvSpPr>
          <p:cNvPr id="4" name="Rectangle 3"/>
          <p:cNvSpPr/>
          <p:nvPr/>
        </p:nvSpPr>
        <p:spPr>
          <a:xfrm>
            <a:off x="6248400" y="2286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Sympathetic</a:t>
            </a:r>
            <a:endParaRPr lang="en-US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Relaxed</a:t>
            </a:r>
            <a:endParaRPr lang="en-US" sz="6000" b="1" dirty="0"/>
          </a:p>
        </p:txBody>
      </p:sp>
      <p:sp>
        <p:nvSpPr>
          <p:cNvPr id="6" name="Rectangle 5"/>
          <p:cNvSpPr/>
          <p:nvPr/>
        </p:nvSpPr>
        <p:spPr>
          <a:xfrm>
            <a:off x="228600" y="4343400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Suspicious</a:t>
            </a:r>
            <a:endParaRPr lang="en-US" sz="4400" b="1" dirty="0"/>
          </a:p>
        </p:txBody>
      </p:sp>
      <p:sp>
        <p:nvSpPr>
          <p:cNvPr id="8" name="Rectangle 7"/>
          <p:cNvSpPr/>
          <p:nvPr/>
        </p:nvSpPr>
        <p:spPr>
          <a:xfrm>
            <a:off x="6248922" y="4334005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Nervous</a:t>
            </a:r>
            <a:endParaRPr lang="en-US" sz="5400" b="1" dirty="0"/>
          </a:p>
        </p:txBody>
      </p:sp>
      <p:sp>
        <p:nvSpPr>
          <p:cNvPr id="9" name="Rectangle 8"/>
          <p:cNvSpPr/>
          <p:nvPr/>
        </p:nvSpPr>
        <p:spPr>
          <a:xfrm>
            <a:off x="6248400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Confused</a:t>
            </a:r>
            <a:endParaRPr lang="en-US" sz="4800" b="1" dirty="0"/>
          </a:p>
        </p:txBody>
      </p:sp>
      <p:sp>
        <p:nvSpPr>
          <p:cNvPr id="10" name="Rectangle 9"/>
          <p:cNvSpPr/>
          <p:nvPr/>
        </p:nvSpPr>
        <p:spPr>
          <a:xfrm>
            <a:off x="3260421" y="2275562"/>
            <a:ext cx="2819400" cy="1905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Happy</a:t>
            </a:r>
            <a:endParaRPr lang="en-US" sz="6000" b="1" dirty="0"/>
          </a:p>
        </p:txBody>
      </p:sp>
      <p:sp>
        <p:nvSpPr>
          <p:cNvPr id="11" name="Rectangle 10"/>
          <p:cNvSpPr/>
          <p:nvPr/>
        </p:nvSpPr>
        <p:spPr>
          <a:xfrm>
            <a:off x="3260421" y="4343400"/>
            <a:ext cx="2819400" cy="190500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Panicked</a:t>
            </a:r>
            <a:endParaRPr lang="en-US" sz="5400" b="1" dirty="0"/>
          </a:p>
        </p:txBody>
      </p:sp>
    </p:spTree>
    <p:extLst>
      <p:ext uri="{BB962C8B-B14F-4D97-AF65-F5344CB8AC3E}">
        <p14:creationId xmlns="" xmlns:p14="http://schemas.microsoft.com/office/powerpoint/2010/main" val="2955155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4</cp:revision>
  <dcterms:created xsi:type="dcterms:W3CDTF">2014-10-02T01:07:21Z</dcterms:created>
  <dcterms:modified xsi:type="dcterms:W3CDTF">2014-10-06T16:12:37Z</dcterms:modified>
</cp:coreProperties>
</file>