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igns" id="{6EA3D313-B40D-4F78-973E-38D02E6AAEFD}">
          <p14:sldIdLst>
            <p14:sldId id="256"/>
          </p14:sldIdLst>
        </p14:section>
        <p14:section name="Authority Cards" id="{3E4B8BBE-58F5-4601-B37E-407852EB214B}">
          <p14:sldIdLst>
            <p14:sldId id="258"/>
            <p14:sldId id="259"/>
          </p14:sldIdLst>
        </p14:section>
        <p14:section name="Risky Situation Cards" id="{B7543A73-8804-41D5-A535-7DC0A659AECE}">
          <p14:sldIdLst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110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B0B1-EA5C-4BC8-B756-D70C50F38559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427E-DEE6-4D07-8339-E8DB59F24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15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B0B1-EA5C-4BC8-B756-D70C50F38559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427E-DEE6-4D07-8339-E8DB59F24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91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B0B1-EA5C-4BC8-B756-D70C50F38559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427E-DEE6-4D07-8339-E8DB59F24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49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B0B1-EA5C-4BC8-B756-D70C50F38559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427E-DEE6-4D07-8339-E8DB59F24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524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B0B1-EA5C-4BC8-B756-D70C50F38559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427E-DEE6-4D07-8339-E8DB59F24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79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B0B1-EA5C-4BC8-B756-D70C50F38559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427E-DEE6-4D07-8339-E8DB59F24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479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B0B1-EA5C-4BC8-B756-D70C50F38559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427E-DEE6-4D07-8339-E8DB59F24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370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B0B1-EA5C-4BC8-B756-D70C50F38559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427E-DEE6-4D07-8339-E8DB59F24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3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B0B1-EA5C-4BC8-B756-D70C50F38559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427E-DEE6-4D07-8339-E8DB59F24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019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B0B1-EA5C-4BC8-B756-D70C50F38559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427E-DEE6-4D07-8339-E8DB59F24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56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B0B1-EA5C-4BC8-B756-D70C50F38559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427E-DEE6-4D07-8339-E8DB59F24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657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DB0B1-EA5C-4BC8-B756-D70C50F38559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F427E-DEE6-4D07-8339-E8DB59F24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189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28600"/>
            <a:ext cx="8839200" cy="31242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0" dirty="0">
                <a:latin typeface="Aharoni" panose="02010803020104030203" pitchFamily="2" charset="-79"/>
                <a:cs typeface="Aharoni" panose="02010803020104030203" pitchFamily="2" charset="-79"/>
              </a:rPr>
              <a:t>Higher</a:t>
            </a:r>
          </a:p>
        </p:txBody>
      </p:sp>
      <p:sp>
        <p:nvSpPr>
          <p:cNvPr id="6" name="Rectangle 5"/>
          <p:cNvSpPr/>
          <p:nvPr/>
        </p:nvSpPr>
        <p:spPr>
          <a:xfrm>
            <a:off x="152400" y="3581400"/>
            <a:ext cx="8839200" cy="31242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0" dirty="0">
                <a:latin typeface="Aharoni" panose="02010803020104030203" pitchFamily="2" charset="-79"/>
                <a:cs typeface="Aharoni" panose="02010803020104030203" pitchFamily="2" charset="-79"/>
              </a:rPr>
              <a:t>Lower</a:t>
            </a:r>
          </a:p>
        </p:txBody>
      </p:sp>
    </p:spTree>
    <p:extLst>
      <p:ext uri="{BB962C8B-B14F-4D97-AF65-F5344CB8AC3E}">
        <p14:creationId xmlns:p14="http://schemas.microsoft.com/office/powerpoint/2010/main" val="2201323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60325" y="3539836"/>
            <a:ext cx="2895600" cy="3200400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145972" y="3539836"/>
            <a:ext cx="2895600" cy="3200400"/>
          </a:xfrm>
          <a:prstGeom prst="rect">
            <a:avLst/>
          </a:prstGeo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60325" y="152400"/>
            <a:ext cx="2895600" cy="32004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119253" y="176150"/>
            <a:ext cx="2895600" cy="32004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1" y="3539836"/>
            <a:ext cx="2895600" cy="32004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148" y="176150"/>
            <a:ext cx="2895600" cy="32004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76201" y="1167081"/>
            <a:ext cx="304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/>
              <a:t>Parent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2828585" y="499077"/>
            <a:ext cx="33344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/>
              <a:t>Peace Officer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6107876" y="756879"/>
            <a:ext cx="31004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Crossing Guard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71252" y="4416761"/>
            <a:ext cx="3200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/>
              <a:t>Coach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2966854" y="4355205"/>
            <a:ext cx="32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/>
              <a:t>Aide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6057900" y="4539872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/>
              <a:t>Teacher </a:t>
            </a:r>
          </a:p>
        </p:txBody>
      </p:sp>
    </p:spTree>
    <p:extLst>
      <p:ext uri="{BB962C8B-B14F-4D97-AF65-F5344CB8AC3E}">
        <p14:creationId xmlns:p14="http://schemas.microsoft.com/office/powerpoint/2010/main" val="3446074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60325" y="3539836"/>
            <a:ext cx="2895600" cy="3200400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145972" y="3539836"/>
            <a:ext cx="2895600" cy="3200400"/>
          </a:xfrm>
          <a:prstGeom prst="rect">
            <a:avLst/>
          </a:prstGeo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60325" y="152400"/>
            <a:ext cx="2895600" cy="32004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119253" y="176150"/>
            <a:ext cx="2895600" cy="32004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1" y="3539836"/>
            <a:ext cx="2895600" cy="32004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148" y="176150"/>
            <a:ext cx="2895600" cy="32004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76201" y="859305"/>
            <a:ext cx="304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Vice Principal 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2828585" y="499077"/>
            <a:ext cx="33344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/>
              <a:t>Bus Driver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6107876" y="756879"/>
            <a:ext cx="31004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Cafeteria Staff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71252" y="3739653"/>
            <a:ext cx="3200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/>
              <a:t>Office Staff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2966854" y="467837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/>
              <a:t>Custodian</a:t>
            </a:r>
            <a:endParaRPr lang="en-US" sz="5400" b="1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6057900" y="4170541"/>
            <a:ext cx="32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Assistant teacher </a:t>
            </a:r>
          </a:p>
        </p:txBody>
      </p:sp>
    </p:spTree>
    <p:extLst>
      <p:ext uri="{BB962C8B-B14F-4D97-AF65-F5344CB8AC3E}">
        <p14:creationId xmlns:p14="http://schemas.microsoft.com/office/powerpoint/2010/main" val="3682311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1ABF886-196C-C7F2-F5AA-9AD903D74D1F}"/>
              </a:ext>
            </a:extLst>
          </p:cNvPr>
          <p:cNvSpPr/>
          <p:nvPr/>
        </p:nvSpPr>
        <p:spPr>
          <a:xfrm>
            <a:off x="228600" y="139262"/>
            <a:ext cx="4191000" cy="3213538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541A42-8585-6FA5-3DE7-E7F94BEF50D4}"/>
              </a:ext>
            </a:extLst>
          </p:cNvPr>
          <p:cNvSpPr/>
          <p:nvPr/>
        </p:nvSpPr>
        <p:spPr>
          <a:xfrm>
            <a:off x="228600" y="3505200"/>
            <a:ext cx="4191000" cy="3213538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>
                <a:effectLst/>
                <a:latin typeface="Aptos ExtraBold" panose="020B0004020202020204" pitchFamily="34" charset="0"/>
              </a:rPr>
              <a:t>A dangerous person in the neighborhood</a:t>
            </a:r>
            <a:endParaRPr lang="en-US" sz="4800" dirty="0">
              <a:latin typeface="Aptos ExtraBold" panose="020B00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CD19D1-E1AF-D37C-78DF-14243AF41C37}"/>
              </a:ext>
            </a:extLst>
          </p:cNvPr>
          <p:cNvSpPr/>
          <p:nvPr/>
        </p:nvSpPr>
        <p:spPr>
          <a:xfrm>
            <a:off x="4724400" y="139262"/>
            <a:ext cx="4191000" cy="3213538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061D01-EAB3-6631-14D3-3AC8F7BFD755}"/>
              </a:ext>
            </a:extLst>
          </p:cNvPr>
          <p:cNvSpPr/>
          <p:nvPr/>
        </p:nvSpPr>
        <p:spPr>
          <a:xfrm>
            <a:off x="4724400" y="3505200"/>
            <a:ext cx="4191000" cy="3213538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>
                <a:effectLst/>
                <a:latin typeface="Aptos ExtraBold" panose="020B0004020202020204" pitchFamily="34" charset="0"/>
              </a:rPr>
              <a:t>Someone wanting to fight</a:t>
            </a:r>
            <a:endParaRPr lang="en-US" sz="4800" dirty="0">
              <a:latin typeface="Aptos ExtraBold" panose="020B00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2CC049-4A98-6DDF-9877-4378E99DD1B4}"/>
              </a:ext>
            </a:extLst>
          </p:cNvPr>
          <p:cNvSpPr txBox="1"/>
          <p:nvPr/>
        </p:nvSpPr>
        <p:spPr>
          <a:xfrm>
            <a:off x="685800" y="762000"/>
            <a:ext cx="304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latin typeface="Aptos ExtraBold" panose="020F0502020204030204" pitchFamily="34" charset="0"/>
              </a:rPr>
              <a:t>A fire on Campus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751152-2121-F130-FC63-D9D8938B26CE}"/>
              </a:ext>
            </a:extLst>
          </p:cNvPr>
          <p:cNvSpPr txBox="1"/>
          <p:nvPr/>
        </p:nvSpPr>
        <p:spPr>
          <a:xfrm>
            <a:off x="4876800" y="305812"/>
            <a:ext cx="3886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effectLst/>
                <a:latin typeface="Aptos ExtraBold" panose="020B0004020202020204" pitchFamily="34" charset="0"/>
              </a:rPr>
              <a:t>An angry community member at a school </a:t>
            </a:r>
            <a:endParaRPr lang="en-US" sz="4800" dirty="0">
              <a:latin typeface="Aptos ExtraBold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630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1ABF886-196C-C7F2-F5AA-9AD903D74D1F}"/>
              </a:ext>
            </a:extLst>
          </p:cNvPr>
          <p:cNvSpPr/>
          <p:nvPr/>
        </p:nvSpPr>
        <p:spPr>
          <a:xfrm>
            <a:off x="228600" y="139262"/>
            <a:ext cx="4191000" cy="3213538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541A42-8585-6FA5-3DE7-E7F94BEF50D4}"/>
              </a:ext>
            </a:extLst>
          </p:cNvPr>
          <p:cNvSpPr/>
          <p:nvPr/>
        </p:nvSpPr>
        <p:spPr>
          <a:xfrm>
            <a:off x="228600" y="3505200"/>
            <a:ext cx="4191000" cy="3213538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>
                <a:effectLst/>
                <a:latin typeface="Aptos ExtraBold" panose="020B0004020202020204" pitchFamily="34" charset="0"/>
              </a:rPr>
              <a:t>A school bus giving off smoke on the way to school</a:t>
            </a:r>
            <a:endParaRPr lang="en-US" sz="4000" dirty="0">
              <a:latin typeface="Aptos ExtraBold" panose="020B00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CD19D1-E1AF-D37C-78DF-14243AF41C37}"/>
              </a:ext>
            </a:extLst>
          </p:cNvPr>
          <p:cNvSpPr/>
          <p:nvPr/>
        </p:nvSpPr>
        <p:spPr>
          <a:xfrm>
            <a:off x="4724400" y="139262"/>
            <a:ext cx="4191000" cy="3213538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061D01-EAB3-6631-14D3-3AC8F7BFD755}"/>
              </a:ext>
            </a:extLst>
          </p:cNvPr>
          <p:cNvSpPr/>
          <p:nvPr/>
        </p:nvSpPr>
        <p:spPr>
          <a:xfrm>
            <a:off x="4724400" y="3505200"/>
            <a:ext cx="4191000" cy="3213538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>
                <a:effectLst/>
                <a:latin typeface="Aptos ExtraBold" panose="020B0004020202020204" pitchFamily="34" charset="0"/>
              </a:rPr>
              <a:t>A wild </a:t>
            </a:r>
            <a:r>
              <a:rPr lang="en-US" sz="4000">
                <a:effectLst/>
                <a:latin typeface="Aptos ExtraBold" panose="020B0004020202020204" pitchFamily="34" charset="0"/>
              </a:rPr>
              <a:t>animal wanders </a:t>
            </a:r>
            <a:r>
              <a:rPr lang="en-US" sz="4000" dirty="0">
                <a:effectLst/>
                <a:latin typeface="Aptos ExtraBold" panose="020B0004020202020204" pitchFamily="34" charset="0"/>
              </a:rPr>
              <a:t>on campus</a:t>
            </a:r>
            <a:endParaRPr lang="en-US" sz="4000" dirty="0">
              <a:latin typeface="Aptos ExtraBold" panose="020B00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2CC049-4A98-6DDF-9877-4378E99DD1B4}"/>
              </a:ext>
            </a:extLst>
          </p:cNvPr>
          <p:cNvSpPr txBox="1"/>
          <p:nvPr/>
        </p:nvSpPr>
        <p:spPr>
          <a:xfrm>
            <a:off x="800100" y="468758"/>
            <a:ext cx="3048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ptos ExtraBold" panose="020F0502020204030204" pitchFamily="34" charset="0"/>
              </a:rPr>
              <a:t>A dangerous object at school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751152-2121-F130-FC63-D9D8938B26CE}"/>
              </a:ext>
            </a:extLst>
          </p:cNvPr>
          <p:cNvSpPr txBox="1"/>
          <p:nvPr/>
        </p:nvSpPr>
        <p:spPr>
          <a:xfrm>
            <a:off x="4890407" y="533400"/>
            <a:ext cx="3886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effectLst/>
                <a:latin typeface="Aptos ExtraBold" panose="020B0004020202020204" pitchFamily="34" charset="0"/>
              </a:rPr>
              <a:t>An illegal substance being passed around</a:t>
            </a:r>
            <a:endParaRPr lang="en-US" sz="4000" dirty="0">
              <a:latin typeface="Aptos ExtraBold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050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70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Aharoni</vt:lpstr>
      <vt:lpstr>Aptos ExtraBold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7</cp:revision>
  <dcterms:created xsi:type="dcterms:W3CDTF">2014-10-06T23:58:43Z</dcterms:created>
  <dcterms:modified xsi:type="dcterms:W3CDTF">2023-09-19T22:30:36Z</dcterms:modified>
</cp:coreProperties>
</file>