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istracted Driving Action Strips" id="{66210F25-5525-4859-ABFD-C995F89E92A6}">
          <p14:sldIdLst>
            <p14:sldId id="256"/>
            <p14:sldId id="257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C6972-A66D-43F8-BBF4-B1F60FD91D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69CB80-941E-4368-9F5D-1D752BD4F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81BE3-C599-4706-B723-6782FAF9F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ECD5E-E7D9-4FD7-A0BE-6B50084AB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9243D-1AC1-45DB-A999-25BB32BF9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85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B10E2-021B-499B-9DE5-1B107258E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24FA4A-1380-4F45-838E-92ED58E403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C4315-D126-408A-8094-D310ED9CA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20E2D-FA56-458E-AA9A-9529CCD15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75660-E8AA-4544-8653-69EE7D14E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483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D23849-EF8A-49C0-A79C-51E47EE04C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437F96-971E-450C-8E9D-FDCB8D71A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FECB-D83A-4346-BE2D-7866769C8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BD589-8DD8-48FC-8008-D21FE98EE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0CEF9-CBC3-4643-BC53-2AD9691F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2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866E9-374F-4432-8B5C-1CC8999DC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54690-14DE-47AE-8507-DC5A78AE9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99CEB-1C6A-4CE2-9EDE-A0BBEAEF6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A1C23-E098-4451-B308-4780043BF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6391E-7464-4D18-99BB-29021478D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23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FDFEC-A7CD-46EB-8D05-2FC4C986B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6C18AD-F1C0-4C17-8104-C0EB2B342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609DE-D76D-483D-85E6-3642155F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5EEFA-ECBE-4EA4-827D-848AA2607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5C9BD-C00D-4145-A0EF-56018E704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85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BBEF9-B4B0-46C2-A1DF-F7A988A38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56D08-194C-4533-AA7E-D7886A589B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75F6B9-0E9A-4A8E-BA5F-D0482C0B9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EA9D6-C1C2-4ED5-8E9C-4A40D8A16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17D04-87BE-4273-8668-6E24F8A13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D51143-DA0F-4E0A-8BEA-3A568F5BD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61ED0-969F-4D33-9055-307AEF168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FAE30D-CE70-414C-9DCF-0D8D6AC5B4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DAE374-EB1B-4BAD-B471-65C331943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A07CFA-3DD2-431B-8F0B-582E2CC990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8A6BFD-09EC-4F80-AFB6-E92D3E32F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EC7DAB-EC9D-4122-A514-1BCEC6316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5E3C02-B0CE-4AA1-9367-2D5031278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C71ECB-CA9D-4DE1-8297-75A49CC36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70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EC172-F3C8-4533-AB31-B0F4B9855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EE68B0-EA9D-4D2D-8C1D-65ACBD0EA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60828-880B-44B8-9237-C7914B462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C95D5-8251-4817-BFC5-91B36403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3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058387-F4AE-4648-ABA6-D7FAEA11B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028D6A-6750-48BA-85EA-B165DF899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44ACE2-6270-49B8-97DF-84FF2D4FB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10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646E-5733-490B-9B32-4420FCB66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C4298-A6C1-40B2-B98B-26DE80017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7A8237-8BAD-4997-98A9-8842B0B650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600C47-321F-402E-AD9D-D70B3349A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7CB08C-436D-4479-8917-7BC461518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DE4ADC-2789-4D4E-9D2D-50FA0EB41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67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7EE60-2CE8-47F9-9864-146B23EAB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755C9B-8408-4E71-B52D-5A6A073D98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B2BFA3-DEFA-4596-BC99-4DDCB5F38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381500-1385-40DB-8C69-A2E292677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54D5F3-D57F-4985-83E9-ABE96AC5F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170764-B93A-4274-8E98-8F7B1D058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26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186196-1A98-415F-8EF0-BD1C9D020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D6CDF-90C5-4616-9637-8E01F45322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6041E-1143-4729-848E-50282D9570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4B78A-2B7A-4315-BC0C-529DBEB2D5CC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DF417-AABE-42A2-BF72-525DA6FA1B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5FCD2-9D1C-43FD-B458-4936E1D88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0EEC2-8993-4BB6-8C01-3C75DA05A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90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5A3FD24-BB59-431B-A1B6-60D3CB41C7EF}"/>
              </a:ext>
            </a:extLst>
          </p:cNvPr>
          <p:cNvSpPr/>
          <p:nvPr/>
        </p:nvSpPr>
        <p:spPr>
          <a:xfrm>
            <a:off x="172275" y="236054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EFDE2D-0BE4-4D7B-A84D-D8946172B3FC}"/>
              </a:ext>
            </a:extLst>
          </p:cNvPr>
          <p:cNvSpPr/>
          <p:nvPr/>
        </p:nvSpPr>
        <p:spPr>
          <a:xfrm>
            <a:off x="6188765" y="2392497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09A635-7203-47A4-A34E-5E62CFC28DF7}"/>
              </a:ext>
            </a:extLst>
          </p:cNvPr>
          <p:cNvSpPr/>
          <p:nvPr/>
        </p:nvSpPr>
        <p:spPr>
          <a:xfrm>
            <a:off x="159026" y="142938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BF5314-9AB3-4590-B991-0C39A7826D09}"/>
              </a:ext>
            </a:extLst>
          </p:cNvPr>
          <p:cNvSpPr/>
          <p:nvPr/>
        </p:nvSpPr>
        <p:spPr>
          <a:xfrm>
            <a:off x="6188765" y="132999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BD3CB4-7911-4EB7-BEE8-388DB4F92D75}"/>
              </a:ext>
            </a:extLst>
          </p:cNvPr>
          <p:cNvSpPr/>
          <p:nvPr/>
        </p:nvSpPr>
        <p:spPr>
          <a:xfrm>
            <a:off x="159024" y="462880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DB1CDC-9C60-4707-B9A0-18B6D35C02F3}"/>
              </a:ext>
            </a:extLst>
          </p:cNvPr>
          <p:cNvSpPr/>
          <p:nvPr/>
        </p:nvSpPr>
        <p:spPr>
          <a:xfrm>
            <a:off x="6188765" y="462880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F0891D-BDAD-49B1-81D8-98B1A7280671}"/>
              </a:ext>
            </a:extLst>
          </p:cNvPr>
          <p:cNvSpPr txBox="1"/>
          <p:nvPr/>
        </p:nvSpPr>
        <p:spPr>
          <a:xfrm>
            <a:off x="424942" y="789585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Texting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E2DF6A-DDB4-4F62-A631-96F30115245C}"/>
              </a:ext>
            </a:extLst>
          </p:cNvPr>
          <p:cNvSpPr txBox="1"/>
          <p:nvPr/>
        </p:nvSpPr>
        <p:spPr>
          <a:xfrm>
            <a:off x="6327912" y="825498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Hands-free phone use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27996B-3F78-459B-8A16-D2DF9522A64F}"/>
              </a:ext>
            </a:extLst>
          </p:cNvPr>
          <p:cNvSpPr txBox="1"/>
          <p:nvPr/>
        </p:nvSpPr>
        <p:spPr>
          <a:xfrm>
            <a:off x="298171" y="2977634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Hand-held phone use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E7A924-76F4-49E2-A97C-6E3A24220B02}"/>
              </a:ext>
            </a:extLst>
          </p:cNvPr>
          <p:cNvSpPr txBox="1"/>
          <p:nvPr/>
        </p:nvSpPr>
        <p:spPr>
          <a:xfrm>
            <a:off x="6327912" y="2977634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Checking social media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C88A0E-22AE-4FC8-8E04-9EEC6910D2B3}"/>
              </a:ext>
            </a:extLst>
          </p:cNvPr>
          <p:cNvSpPr txBox="1"/>
          <p:nvPr/>
        </p:nvSpPr>
        <p:spPr>
          <a:xfrm>
            <a:off x="298170" y="5311364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Taking a selfie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0EBABF-6A32-4C55-B336-5AB22576390A}"/>
              </a:ext>
            </a:extLst>
          </p:cNvPr>
          <p:cNvSpPr txBox="1"/>
          <p:nvPr/>
        </p:nvSpPr>
        <p:spPr>
          <a:xfrm>
            <a:off x="6327912" y="5324616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Taking a video</a:t>
            </a:r>
          </a:p>
        </p:txBody>
      </p:sp>
    </p:spTree>
    <p:extLst>
      <p:ext uri="{BB962C8B-B14F-4D97-AF65-F5344CB8AC3E}">
        <p14:creationId xmlns:p14="http://schemas.microsoft.com/office/powerpoint/2010/main" val="1043659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5A3FD24-BB59-431B-A1B6-60D3CB41C7EF}"/>
              </a:ext>
            </a:extLst>
          </p:cNvPr>
          <p:cNvSpPr/>
          <p:nvPr/>
        </p:nvSpPr>
        <p:spPr>
          <a:xfrm>
            <a:off x="172275" y="236054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EFDE2D-0BE4-4D7B-A84D-D8946172B3FC}"/>
              </a:ext>
            </a:extLst>
          </p:cNvPr>
          <p:cNvSpPr/>
          <p:nvPr/>
        </p:nvSpPr>
        <p:spPr>
          <a:xfrm>
            <a:off x="6188765" y="2392497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09A635-7203-47A4-A34E-5E62CFC28DF7}"/>
              </a:ext>
            </a:extLst>
          </p:cNvPr>
          <p:cNvSpPr/>
          <p:nvPr/>
        </p:nvSpPr>
        <p:spPr>
          <a:xfrm>
            <a:off x="159026" y="142938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BF5314-9AB3-4590-B991-0C39A7826D09}"/>
              </a:ext>
            </a:extLst>
          </p:cNvPr>
          <p:cNvSpPr/>
          <p:nvPr/>
        </p:nvSpPr>
        <p:spPr>
          <a:xfrm>
            <a:off x="6188765" y="132999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BD3CB4-7911-4EB7-BEE8-388DB4F92D75}"/>
              </a:ext>
            </a:extLst>
          </p:cNvPr>
          <p:cNvSpPr/>
          <p:nvPr/>
        </p:nvSpPr>
        <p:spPr>
          <a:xfrm>
            <a:off x="159024" y="462880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DB1CDC-9C60-4707-B9A0-18B6D35C02F3}"/>
              </a:ext>
            </a:extLst>
          </p:cNvPr>
          <p:cNvSpPr/>
          <p:nvPr/>
        </p:nvSpPr>
        <p:spPr>
          <a:xfrm>
            <a:off x="6188765" y="462880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F0891D-BDAD-49B1-81D8-98B1A7280671}"/>
              </a:ext>
            </a:extLst>
          </p:cNvPr>
          <p:cNvSpPr txBox="1"/>
          <p:nvPr/>
        </p:nvSpPr>
        <p:spPr>
          <a:xfrm>
            <a:off x="172275" y="800171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Dropping your phone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E2DF6A-DDB4-4F62-A631-96F30115245C}"/>
              </a:ext>
            </a:extLst>
          </p:cNvPr>
          <p:cNvSpPr txBox="1"/>
          <p:nvPr/>
        </p:nvSpPr>
        <p:spPr>
          <a:xfrm>
            <a:off x="6327912" y="610838"/>
            <a:ext cx="55659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Looking at your navigation screen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27996B-3F78-459B-8A16-D2DF9522A64F}"/>
              </a:ext>
            </a:extLst>
          </p:cNvPr>
          <p:cNvSpPr txBox="1"/>
          <p:nvPr/>
        </p:nvSpPr>
        <p:spPr>
          <a:xfrm>
            <a:off x="298170" y="2760654"/>
            <a:ext cx="55659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Flipping through podcasts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E7A924-76F4-49E2-A97C-6E3A24220B02}"/>
              </a:ext>
            </a:extLst>
          </p:cNvPr>
          <p:cNvSpPr txBox="1"/>
          <p:nvPr/>
        </p:nvSpPr>
        <p:spPr>
          <a:xfrm>
            <a:off x="6327912" y="2977634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Checking your email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C88A0E-22AE-4FC8-8E04-9EEC6910D2B3}"/>
              </a:ext>
            </a:extLst>
          </p:cNvPr>
          <p:cNvSpPr txBox="1"/>
          <p:nvPr/>
        </p:nvSpPr>
        <p:spPr>
          <a:xfrm>
            <a:off x="298170" y="5003587"/>
            <a:ext cx="55659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Adjusting temperature controls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0EBABF-6A32-4C55-B336-5AB22576390A}"/>
              </a:ext>
            </a:extLst>
          </p:cNvPr>
          <p:cNvSpPr txBox="1"/>
          <p:nvPr/>
        </p:nvSpPr>
        <p:spPr>
          <a:xfrm>
            <a:off x="6327912" y="4923723"/>
            <a:ext cx="55659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Changing radio stations</a:t>
            </a:r>
          </a:p>
        </p:txBody>
      </p:sp>
    </p:spTree>
    <p:extLst>
      <p:ext uri="{BB962C8B-B14F-4D97-AF65-F5344CB8AC3E}">
        <p14:creationId xmlns:p14="http://schemas.microsoft.com/office/powerpoint/2010/main" val="523169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5A3FD24-BB59-431B-A1B6-60D3CB41C7EF}"/>
              </a:ext>
            </a:extLst>
          </p:cNvPr>
          <p:cNvSpPr/>
          <p:nvPr/>
        </p:nvSpPr>
        <p:spPr>
          <a:xfrm>
            <a:off x="172275" y="236054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EFDE2D-0BE4-4D7B-A84D-D8946172B3FC}"/>
              </a:ext>
            </a:extLst>
          </p:cNvPr>
          <p:cNvSpPr/>
          <p:nvPr/>
        </p:nvSpPr>
        <p:spPr>
          <a:xfrm>
            <a:off x="6188765" y="2392497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09A635-7203-47A4-A34E-5E62CFC28DF7}"/>
              </a:ext>
            </a:extLst>
          </p:cNvPr>
          <p:cNvSpPr/>
          <p:nvPr/>
        </p:nvSpPr>
        <p:spPr>
          <a:xfrm>
            <a:off x="159026" y="142938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BF5314-9AB3-4590-B991-0C39A7826D09}"/>
              </a:ext>
            </a:extLst>
          </p:cNvPr>
          <p:cNvSpPr/>
          <p:nvPr/>
        </p:nvSpPr>
        <p:spPr>
          <a:xfrm>
            <a:off x="6188765" y="132999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BD3CB4-7911-4EB7-BEE8-388DB4F92D75}"/>
              </a:ext>
            </a:extLst>
          </p:cNvPr>
          <p:cNvSpPr/>
          <p:nvPr/>
        </p:nvSpPr>
        <p:spPr>
          <a:xfrm>
            <a:off x="159024" y="462880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DB1CDC-9C60-4707-B9A0-18B6D35C02F3}"/>
              </a:ext>
            </a:extLst>
          </p:cNvPr>
          <p:cNvSpPr/>
          <p:nvPr/>
        </p:nvSpPr>
        <p:spPr>
          <a:xfrm>
            <a:off x="6188765" y="462880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F0891D-BDAD-49B1-81D8-98B1A7280671}"/>
              </a:ext>
            </a:extLst>
          </p:cNvPr>
          <p:cNvSpPr txBox="1"/>
          <p:nvPr/>
        </p:nvSpPr>
        <p:spPr>
          <a:xfrm>
            <a:off x="296537" y="517721"/>
            <a:ext cx="55659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Adjusting music volume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E2DF6A-DDB4-4F62-A631-96F30115245C}"/>
              </a:ext>
            </a:extLst>
          </p:cNvPr>
          <p:cNvSpPr txBox="1"/>
          <p:nvPr/>
        </p:nvSpPr>
        <p:spPr>
          <a:xfrm>
            <a:off x="6327912" y="610838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Putting on makeup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27996B-3F78-459B-8A16-D2DF9522A64F}"/>
              </a:ext>
            </a:extLst>
          </p:cNvPr>
          <p:cNvSpPr txBox="1"/>
          <p:nvPr/>
        </p:nvSpPr>
        <p:spPr>
          <a:xfrm>
            <a:off x="437320" y="2760654"/>
            <a:ext cx="55659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Checking yourself in the mirror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E7A924-76F4-49E2-A97C-6E3A24220B02}"/>
              </a:ext>
            </a:extLst>
          </p:cNvPr>
          <p:cNvSpPr txBox="1"/>
          <p:nvPr/>
        </p:nvSpPr>
        <p:spPr>
          <a:xfrm>
            <a:off x="6327912" y="2977634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Brushing your teeth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C88A0E-22AE-4FC8-8E04-9EEC6910D2B3}"/>
              </a:ext>
            </a:extLst>
          </p:cNvPr>
          <p:cNvSpPr txBox="1"/>
          <p:nvPr/>
        </p:nvSpPr>
        <p:spPr>
          <a:xfrm>
            <a:off x="298170" y="5003587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Fighting to stay awake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0EBABF-6A32-4C55-B336-5AB22576390A}"/>
              </a:ext>
            </a:extLst>
          </p:cNvPr>
          <p:cNvSpPr txBox="1"/>
          <p:nvPr/>
        </p:nvSpPr>
        <p:spPr>
          <a:xfrm>
            <a:off x="6327912" y="5050640"/>
            <a:ext cx="55659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Dropping your water bottle</a:t>
            </a:r>
          </a:p>
        </p:txBody>
      </p:sp>
    </p:spTree>
    <p:extLst>
      <p:ext uri="{BB962C8B-B14F-4D97-AF65-F5344CB8AC3E}">
        <p14:creationId xmlns:p14="http://schemas.microsoft.com/office/powerpoint/2010/main" val="1666434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5A3FD24-BB59-431B-A1B6-60D3CB41C7EF}"/>
              </a:ext>
            </a:extLst>
          </p:cNvPr>
          <p:cNvSpPr/>
          <p:nvPr/>
        </p:nvSpPr>
        <p:spPr>
          <a:xfrm>
            <a:off x="172275" y="236054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EFDE2D-0BE4-4D7B-A84D-D8946172B3FC}"/>
              </a:ext>
            </a:extLst>
          </p:cNvPr>
          <p:cNvSpPr/>
          <p:nvPr/>
        </p:nvSpPr>
        <p:spPr>
          <a:xfrm>
            <a:off x="6188765" y="2392497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09A635-7203-47A4-A34E-5E62CFC28DF7}"/>
              </a:ext>
            </a:extLst>
          </p:cNvPr>
          <p:cNvSpPr/>
          <p:nvPr/>
        </p:nvSpPr>
        <p:spPr>
          <a:xfrm>
            <a:off x="159026" y="142938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BF5314-9AB3-4590-B991-0C39A7826D09}"/>
              </a:ext>
            </a:extLst>
          </p:cNvPr>
          <p:cNvSpPr/>
          <p:nvPr/>
        </p:nvSpPr>
        <p:spPr>
          <a:xfrm>
            <a:off x="6188765" y="132999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BD3CB4-7911-4EB7-BEE8-388DB4F92D75}"/>
              </a:ext>
            </a:extLst>
          </p:cNvPr>
          <p:cNvSpPr/>
          <p:nvPr/>
        </p:nvSpPr>
        <p:spPr>
          <a:xfrm>
            <a:off x="159024" y="462880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DB1CDC-9C60-4707-B9A0-18B6D35C02F3}"/>
              </a:ext>
            </a:extLst>
          </p:cNvPr>
          <p:cNvSpPr/>
          <p:nvPr/>
        </p:nvSpPr>
        <p:spPr>
          <a:xfrm>
            <a:off x="6188765" y="4628804"/>
            <a:ext cx="5844209" cy="20730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F0891D-BDAD-49B1-81D8-98B1A7280671}"/>
              </a:ext>
            </a:extLst>
          </p:cNvPr>
          <p:cNvSpPr txBox="1"/>
          <p:nvPr/>
        </p:nvSpPr>
        <p:spPr>
          <a:xfrm>
            <a:off x="296537" y="517721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Eating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E2DF6A-DDB4-4F62-A631-96F30115245C}"/>
              </a:ext>
            </a:extLst>
          </p:cNvPr>
          <p:cNvSpPr txBox="1"/>
          <p:nvPr/>
        </p:nvSpPr>
        <p:spPr>
          <a:xfrm>
            <a:off x="6327912" y="610838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Watching the scenery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27996B-3F78-459B-8A16-D2DF9522A64F}"/>
              </a:ext>
            </a:extLst>
          </p:cNvPr>
          <p:cNvSpPr txBox="1"/>
          <p:nvPr/>
        </p:nvSpPr>
        <p:spPr>
          <a:xfrm>
            <a:off x="311422" y="2411198"/>
            <a:ext cx="55659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Focusing on emergency workers on the side of the road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E7A924-76F4-49E2-A97C-6E3A24220B02}"/>
              </a:ext>
            </a:extLst>
          </p:cNvPr>
          <p:cNvSpPr txBox="1"/>
          <p:nvPr/>
        </p:nvSpPr>
        <p:spPr>
          <a:xfrm>
            <a:off x="6327912" y="2977634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Pets in the car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C88A0E-22AE-4FC8-8E04-9EEC6910D2B3}"/>
              </a:ext>
            </a:extLst>
          </p:cNvPr>
          <p:cNvSpPr txBox="1"/>
          <p:nvPr/>
        </p:nvSpPr>
        <p:spPr>
          <a:xfrm>
            <a:off x="296536" y="5311364"/>
            <a:ext cx="556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Reading a book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0EBABF-6A32-4C55-B336-5AB22576390A}"/>
              </a:ext>
            </a:extLst>
          </p:cNvPr>
          <p:cNvSpPr txBox="1"/>
          <p:nvPr/>
        </p:nvSpPr>
        <p:spPr>
          <a:xfrm>
            <a:off x="6454134" y="4695811"/>
            <a:ext cx="55659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Passengers yelling or getting physical with each other</a:t>
            </a:r>
          </a:p>
        </p:txBody>
      </p:sp>
    </p:spTree>
    <p:extLst>
      <p:ext uri="{BB962C8B-B14F-4D97-AF65-F5344CB8AC3E}">
        <p14:creationId xmlns:p14="http://schemas.microsoft.com/office/powerpoint/2010/main" val="3224471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87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</cp:revision>
  <dcterms:created xsi:type="dcterms:W3CDTF">2020-02-25T00:59:59Z</dcterms:created>
  <dcterms:modified xsi:type="dcterms:W3CDTF">2020-02-25T01:52:14Z</dcterms:modified>
</cp:coreProperties>
</file>