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reat Escape Cards" id="{DECE8B57-4DED-4DD6-AC94-D09CAB82982F}">
          <p14:sldIdLst>
            <p14:sldId id="256"/>
            <p14:sldId id="257"/>
          </p14:sldIdLst>
        </p14:section>
        <p14:section name="Key Cards" id="{7F1D96E1-C3FD-47F5-B505-F941318BA02D}">
          <p14:sldIdLst>
            <p14:sldId id="258"/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80" d="100"/>
          <a:sy n="80" d="100"/>
        </p:scale>
        <p:origin x="62" y="4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D0721-B3A2-4CD9-B668-12411C7EE9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654D78-6874-41FB-807B-3683A86EF7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CAB0B-3B66-42D1-9590-014A8A5E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A117-47B5-463A-89D6-859050D7DEF1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72327D-2499-4E27-B8A2-76B218DAF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818413-6C15-4E57-8723-707741379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2646-6714-4F3B-A21A-812CAC79A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047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45D2D-476F-4D5B-A594-2D0C0990C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93DC97-4FAB-4EAF-AD18-74AB22EB1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A3293-CAFF-4773-85B9-2D1D4A6C0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A117-47B5-463A-89D6-859050D7DEF1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1C588-C8AB-4BED-B62B-C513A9C6A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FF1EC6-C47B-4CF6-BC9F-1B0826426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2646-6714-4F3B-A21A-812CAC79A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91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896D1E-7E15-430B-8967-54CF7DFD61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8939F2-05BF-41DF-8249-863059B3E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EDF65D-2573-4891-82CD-551494721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A117-47B5-463A-89D6-859050D7DEF1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A4A4D-88D3-4B5E-B64E-6D55F70B0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A04AF-A72E-4559-BFE8-A82BCD0C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2646-6714-4F3B-A21A-812CAC79A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711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2EF6B-7038-4322-AAB3-34D44D7CE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FF961-AAC6-497A-80A6-DE6A7D33B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0313D-7F7E-435C-9D05-58011FAC1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A117-47B5-463A-89D6-859050D7DEF1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A64D0-2493-4CF1-917E-006E54818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8C1D41-5C28-48D7-9BC5-AD0AD8B4D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2646-6714-4F3B-A21A-812CAC79A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70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74713-B988-4FB2-911F-FFB27725B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B879ED-9202-4909-8554-71618E3567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A36407-FDAE-4064-BB38-811547AA0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A117-47B5-463A-89D6-859050D7DEF1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38EF9-E2DB-41B0-B705-BDBBA72BF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BFDAEB-BD18-431E-ADD5-783185B13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2646-6714-4F3B-A21A-812CAC79A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961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CDEA2-BF99-414B-93C3-13F254BE0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FA8E6-03EE-4552-9064-96EF061E67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093059-2ED9-4132-BA91-4B35CF244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B55674-7425-4A07-BA4D-6BBF14B43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A117-47B5-463A-89D6-859050D7DEF1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D51199-CADC-46BD-BF29-ED7A1966D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1C6834-66B8-4E38-85D5-89F01423A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2646-6714-4F3B-A21A-812CAC79A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78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0DB46-032A-4647-80F7-3DD87EAD8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BCEEF9-9BE5-4A47-8137-47D94C1EF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0138DC-422D-4841-ABB6-6BCAEE0E0B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522771-7AFF-41DD-900B-A4BE4C8C23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68E83F-4ED6-489E-81B3-16A0234DCB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966052-D891-4591-AAB5-1F5F0D0E6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A117-47B5-463A-89D6-859050D7DEF1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F9CB97-B02F-431A-A1B2-8333F9016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83D8C1-982E-410D-A9BE-81BFD7FB7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2646-6714-4F3B-A21A-812CAC79A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672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5A917-97BC-43DD-A602-F6C827E13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3D0514-DF2A-42F4-8D65-0FC281BA4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A117-47B5-463A-89D6-859050D7DEF1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4360D6-0701-4582-AFE9-E5082C07C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EBAE89-603E-4AD5-A0F0-655A41B17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2646-6714-4F3B-A21A-812CAC79A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AF4DE9-EF45-408D-8EA0-05637168D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A117-47B5-463A-89D6-859050D7DEF1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39B879-AEA8-4166-BDCE-1987A8A42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EB6613-9A9E-4039-85B0-86532CF5D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2646-6714-4F3B-A21A-812CAC79A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41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7FF09-5BA1-4F6C-BBAA-A258C08D6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F6C69-BFD5-49B1-B288-5F1E4D425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6CBD4C-8690-4077-9374-A220B2D39F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A64192-D8A0-405A-BA0A-60A657200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A117-47B5-463A-89D6-859050D7DEF1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6B5395-5CD7-4195-9210-52D2EA0F9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F2FB4-04BB-4ED2-B65E-9806D4DE6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2646-6714-4F3B-A21A-812CAC79A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74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0F45A-E656-49B0-B0D1-FD3827920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A7607D-5439-48A9-B0E9-DBF0251FCB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331C3-4E44-46F8-9B15-C80689AD4C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0E5786-6F53-4478-ACAD-FF0F3B472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A117-47B5-463A-89D6-859050D7DEF1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5BECDD-FC41-4F85-96F3-802279D8F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B7D1C6-42DE-4BBA-96B0-480DF8A73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2646-6714-4F3B-A21A-812CAC79A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955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21463F-66C1-42A4-BAD8-6C96351A4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FDEA6-FC26-42A9-B1DF-EA2CB3BFE6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47111-A757-40B6-B726-E85C72F2F7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3A117-47B5-463A-89D6-859050D7DEF1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D6770-7F41-4D30-BADD-F3361A1518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4BC74-4DBB-4D56-8A65-899D0AB1D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02646-6714-4F3B-A21A-812CAC79A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272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220274-E0E3-421A-ACF3-0A1FA7D6280F}"/>
              </a:ext>
            </a:extLst>
          </p:cNvPr>
          <p:cNvSpPr/>
          <p:nvPr/>
        </p:nvSpPr>
        <p:spPr>
          <a:xfrm>
            <a:off x="57150" y="59871"/>
            <a:ext cx="5976257" cy="327387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97DD12-D3E2-4FD0-B095-3EB042F1EBB8}"/>
              </a:ext>
            </a:extLst>
          </p:cNvPr>
          <p:cNvSpPr/>
          <p:nvPr/>
        </p:nvSpPr>
        <p:spPr>
          <a:xfrm>
            <a:off x="6158595" y="59871"/>
            <a:ext cx="5976257" cy="327387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FE7773-995F-4281-9C76-D97BD048CC3F}"/>
              </a:ext>
            </a:extLst>
          </p:cNvPr>
          <p:cNvSpPr txBox="1"/>
          <p:nvPr/>
        </p:nvSpPr>
        <p:spPr>
          <a:xfrm>
            <a:off x="293914" y="182140"/>
            <a:ext cx="52822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TEXT PLAN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If you were to text someone for help, who would you text?  What texts could you send?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8967BB-F3EE-463A-8B53-AFCC658102E9}"/>
              </a:ext>
            </a:extLst>
          </p:cNvPr>
          <p:cNvSpPr txBox="1"/>
          <p:nvPr/>
        </p:nvSpPr>
        <p:spPr>
          <a:xfrm>
            <a:off x="6436179" y="182140"/>
            <a:ext cx="52822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BROKEN RECORD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If you used the same response over and over until they give-up, what could you say?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D6CE21-69B8-44AE-94B4-7527BABF7C92}"/>
              </a:ext>
            </a:extLst>
          </p:cNvPr>
          <p:cNvSpPr/>
          <p:nvPr/>
        </p:nvSpPr>
        <p:spPr>
          <a:xfrm>
            <a:off x="57150" y="3524250"/>
            <a:ext cx="5976257" cy="327387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E6AB0C-E796-4F39-848E-FDD13A16E098}"/>
              </a:ext>
            </a:extLst>
          </p:cNvPr>
          <p:cNvSpPr/>
          <p:nvPr/>
        </p:nvSpPr>
        <p:spPr>
          <a:xfrm>
            <a:off x="6158593" y="3524250"/>
            <a:ext cx="5976257" cy="327387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0603F6-7126-49FE-97E6-FFB8697463B5}"/>
              </a:ext>
            </a:extLst>
          </p:cNvPr>
          <p:cNvSpPr txBox="1"/>
          <p:nvPr/>
        </p:nvSpPr>
        <p:spPr>
          <a:xfrm>
            <a:off x="293914" y="3684815"/>
            <a:ext cx="52822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JUST THE FACTS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What facts could you provide to let others know the truth?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CEAEAE-079F-4A0A-8FF2-29765A670414}"/>
              </a:ext>
            </a:extLst>
          </p:cNvPr>
          <p:cNvSpPr txBox="1"/>
          <p:nvPr/>
        </p:nvSpPr>
        <p:spPr>
          <a:xfrm>
            <a:off x="6436178" y="3678704"/>
            <a:ext cx="52822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GONE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What plans can you make to leave the situation?  Where could you go?</a:t>
            </a:r>
          </a:p>
        </p:txBody>
      </p:sp>
    </p:spTree>
    <p:extLst>
      <p:ext uri="{BB962C8B-B14F-4D97-AF65-F5344CB8AC3E}">
        <p14:creationId xmlns:p14="http://schemas.microsoft.com/office/powerpoint/2010/main" val="2558583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220274-E0E3-421A-ACF3-0A1FA7D6280F}"/>
              </a:ext>
            </a:extLst>
          </p:cNvPr>
          <p:cNvSpPr/>
          <p:nvPr/>
        </p:nvSpPr>
        <p:spPr>
          <a:xfrm>
            <a:off x="57150" y="59871"/>
            <a:ext cx="5976257" cy="327387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97DD12-D3E2-4FD0-B095-3EB042F1EBB8}"/>
              </a:ext>
            </a:extLst>
          </p:cNvPr>
          <p:cNvSpPr/>
          <p:nvPr/>
        </p:nvSpPr>
        <p:spPr>
          <a:xfrm>
            <a:off x="6158595" y="59871"/>
            <a:ext cx="5976257" cy="327387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FE7773-995F-4281-9C76-D97BD048CC3F}"/>
              </a:ext>
            </a:extLst>
          </p:cNvPr>
          <p:cNvSpPr txBox="1"/>
          <p:nvPr/>
        </p:nvSpPr>
        <p:spPr>
          <a:xfrm>
            <a:off x="322488" y="182140"/>
            <a:ext cx="5282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PLAN B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What alternative plans could you suggest?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8967BB-F3EE-463A-8B53-AFCC658102E9}"/>
              </a:ext>
            </a:extLst>
          </p:cNvPr>
          <p:cNvSpPr txBox="1"/>
          <p:nvPr/>
        </p:nvSpPr>
        <p:spPr>
          <a:xfrm>
            <a:off x="6408963" y="279525"/>
            <a:ext cx="52822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LEAD THE WAY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What actions could you model that may inspire others to follow your safe decisions?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D6CE21-69B8-44AE-94B4-7527BABF7C92}"/>
              </a:ext>
            </a:extLst>
          </p:cNvPr>
          <p:cNvSpPr/>
          <p:nvPr/>
        </p:nvSpPr>
        <p:spPr>
          <a:xfrm>
            <a:off x="57150" y="3524250"/>
            <a:ext cx="5976257" cy="327387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E6AB0C-E796-4F39-848E-FDD13A16E098}"/>
              </a:ext>
            </a:extLst>
          </p:cNvPr>
          <p:cNvSpPr/>
          <p:nvPr/>
        </p:nvSpPr>
        <p:spPr>
          <a:xfrm>
            <a:off x="6158593" y="3524250"/>
            <a:ext cx="5976257" cy="327387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0603F6-7126-49FE-97E6-FFB8697463B5}"/>
              </a:ext>
            </a:extLst>
          </p:cNvPr>
          <p:cNvSpPr txBox="1"/>
          <p:nvPr/>
        </p:nvSpPr>
        <p:spPr>
          <a:xfrm>
            <a:off x="404131" y="3734093"/>
            <a:ext cx="52822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STRENGTH IN NUMBERS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What ways can you find support with making safe decisions?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CEAEAE-079F-4A0A-8FF2-29765A670414}"/>
              </a:ext>
            </a:extLst>
          </p:cNvPr>
          <p:cNvSpPr txBox="1"/>
          <p:nvPr/>
        </p:nvSpPr>
        <p:spPr>
          <a:xfrm>
            <a:off x="6380388" y="3676650"/>
            <a:ext cx="52822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GOT YOUR BACK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What ways can you show support to others trying to make safe decisions?  </a:t>
            </a:r>
          </a:p>
        </p:txBody>
      </p:sp>
    </p:spTree>
    <p:extLst>
      <p:ext uri="{BB962C8B-B14F-4D97-AF65-F5344CB8AC3E}">
        <p14:creationId xmlns:p14="http://schemas.microsoft.com/office/powerpoint/2010/main" val="782172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220274-E0E3-421A-ACF3-0A1FA7D6280F}"/>
              </a:ext>
            </a:extLst>
          </p:cNvPr>
          <p:cNvSpPr/>
          <p:nvPr/>
        </p:nvSpPr>
        <p:spPr>
          <a:xfrm>
            <a:off x="57150" y="59871"/>
            <a:ext cx="5976257" cy="327387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97DD12-D3E2-4FD0-B095-3EB042F1EBB8}"/>
              </a:ext>
            </a:extLst>
          </p:cNvPr>
          <p:cNvSpPr/>
          <p:nvPr/>
        </p:nvSpPr>
        <p:spPr>
          <a:xfrm>
            <a:off x="6158593" y="59871"/>
            <a:ext cx="5976257" cy="327387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FE7773-995F-4281-9C76-D97BD048CC3F}"/>
              </a:ext>
            </a:extLst>
          </p:cNvPr>
          <p:cNvSpPr txBox="1"/>
          <p:nvPr/>
        </p:nvSpPr>
        <p:spPr>
          <a:xfrm>
            <a:off x="209548" y="185157"/>
            <a:ext cx="567145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TEXT PLAN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If you were to text someone for help, who would you text?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Parents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Trusted adults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Coaches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Trusted relatives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Friends who can drive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>
                <a:latin typeface="Comic Sans MS" panose="030F0702030302020204" pitchFamily="66" charset="0"/>
              </a:rPr>
              <a:t>What texts could you send?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Have a code word or symbol with a trusted friend/family member that let’s them know you want out so they can pick you up and take the blame for you needing to leave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Help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Call 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4357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8967BB-F3EE-463A-8B53-AFCC658102E9}"/>
              </a:ext>
            </a:extLst>
          </p:cNvPr>
          <p:cNvSpPr txBox="1"/>
          <p:nvPr/>
        </p:nvSpPr>
        <p:spPr>
          <a:xfrm>
            <a:off x="6436178" y="263783"/>
            <a:ext cx="528229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BROKEN RECORD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If you used the same response over and over until they give-up, what could you say?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“No Thank you” (if offered something you don’t want)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“Stop the car” (if in a moving vehicle)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“Let’s go” (if somewhere you do not want to be)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D6CE21-69B8-44AE-94B4-7527BABF7C92}"/>
              </a:ext>
            </a:extLst>
          </p:cNvPr>
          <p:cNvSpPr/>
          <p:nvPr/>
        </p:nvSpPr>
        <p:spPr>
          <a:xfrm>
            <a:off x="57150" y="3524250"/>
            <a:ext cx="5976257" cy="327387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E6AB0C-E796-4F39-848E-FDD13A16E098}"/>
              </a:ext>
            </a:extLst>
          </p:cNvPr>
          <p:cNvSpPr/>
          <p:nvPr/>
        </p:nvSpPr>
        <p:spPr>
          <a:xfrm>
            <a:off x="6158593" y="3524250"/>
            <a:ext cx="5976257" cy="327387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0603F6-7126-49FE-97E6-FFB8697463B5}"/>
              </a:ext>
            </a:extLst>
          </p:cNvPr>
          <p:cNvSpPr txBox="1"/>
          <p:nvPr/>
        </p:nvSpPr>
        <p:spPr>
          <a:xfrm>
            <a:off x="404131" y="3678704"/>
            <a:ext cx="52822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The Truth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What could you say to let others know the truth?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“The laws says…”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“I’m not allowed to…”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“Someone could get hurt.”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CEAEAE-079F-4A0A-8FF2-29765A670414}"/>
              </a:ext>
            </a:extLst>
          </p:cNvPr>
          <p:cNvSpPr txBox="1"/>
          <p:nvPr/>
        </p:nvSpPr>
        <p:spPr>
          <a:xfrm>
            <a:off x="6436178" y="3678704"/>
            <a:ext cx="528229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GONE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What plans can you make to leave the situation?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Text to be picked up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Know the route and the safe stops, ask to be let off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Check for signs of impairment before you get into a car or stay at a  party, make an excuse and leave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  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Where could you go?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Home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To a friend's house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A business with lots of people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Another room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Outside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301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220274-E0E3-421A-ACF3-0A1FA7D6280F}"/>
              </a:ext>
            </a:extLst>
          </p:cNvPr>
          <p:cNvSpPr/>
          <p:nvPr/>
        </p:nvSpPr>
        <p:spPr>
          <a:xfrm>
            <a:off x="57150" y="59871"/>
            <a:ext cx="5976257" cy="327387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97DD12-D3E2-4FD0-B095-3EB042F1EBB8}"/>
              </a:ext>
            </a:extLst>
          </p:cNvPr>
          <p:cNvSpPr/>
          <p:nvPr/>
        </p:nvSpPr>
        <p:spPr>
          <a:xfrm>
            <a:off x="6158595" y="59871"/>
            <a:ext cx="5976257" cy="327387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FE7773-995F-4281-9C76-D97BD048CC3F}"/>
              </a:ext>
            </a:extLst>
          </p:cNvPr>
          <p:cNvSpPr txBox="1"/>
          <p:nvPr/>
        </p:nvSpPr>
        <p:spPr>
          <a:xfrm>
            <a:off x="322488" y="182140"/>
            <a:ext cx="528229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PLAN B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What alternative plans could you suggest?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Play a sport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Watch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Listen to music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Share social media views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Go to a movie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Go to the mall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Hang-out some other place</a:t>
            </a:r>
            <a:endParaRPr lang="en-US" sz="1200" dirty="0">
              <a:latin typeface="Comic Sans MS" panose="030F0702030302020204" pitchFamily="66" charset="0"/>
            </a:endParaRP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endParaRPr lang="en-US" sz="1200" dirty="0">
              <a:latin typeface="Comic Sans MS" panose="030F0702030302020204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8967BB-F3EE-463A-8B53-AFCC658102E9}"/>
              </a:ext>
            </a:extLst>
          </p:cNvPr>
          <p:cNvSpPr txBox="1"/>
          <p:nvPr/>
        </p:nvSpPr>
        <p:spPr>
          <a:xfrm>
            <a:off x="6408963" y="279525"/>
            <a:ext cx="5282293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LEAD THE WAY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What actions could you model that may inspire others to follow your safe decisions?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Refuse to drink or take drugs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Walk away when others are out of control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Stop the car and call for help if passengers are out of control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Asked to be let out if riding in a car with intoxicated passengers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Ask if anyone has been drinking before you get into the car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Make an excuse to leave a party scene with alcohol or drugs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Call 911 when needed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Comic Sans MS" panose="030F0702030302020204" pitchFamily="66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D6CE21-69B8-44AE-94B4-7527BABF7C92}"/>
              </a:ext>
            </a:extLst>
          </p:cNvPr>
          <p:cNvSpPr/>
          <p:nvPr/>
        </p:nvSpPr>
        <p:spPr>
          <a:xfrm>
            <a:off x="57150" y="3524250"/>
            <a:ext cx="5976257" cy="327387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E6AB0C-E796-4F39-848E-FDD13A16E098}"/>
              </a:ext>
            </a:extLst>
          </p:cNvPr>
          <p:cNvSpPr/>
          <p:nvPr/>
        </p:nvSpPr>
        <p:spPr>
          <a:xfrm>
            <a:off x="6158593" y="3524250"/>
            <a:ext cx="5976257" cy="327387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0603F6-7126-49FE-97E6-FFB8697463B5}"/>
              </a:ext>
            </a:extLst>
          </p:cNvPr>
          <p:cNvSpPr txBox="1"/>
          <p:nvPr/>
        </p:nvSpPr>
        <p:spPr>
          <a:xfrm>
            <a:off x="404131" y="3734093"/>
            <a:ext cx="528229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STRENGTH IN NUMBERS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What ways can you find support with making safe decisions?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Hang out with peers who share your values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Talk with parents about a code or escape plan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Stand next to peers who are making safe decisions at a party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Make a plan with your friends on how to keep each other safe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Comic Sans MS" panose="030F0702030302020204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CEAEAE-079F-4A0A-8FF2-29765A670414}"/>
              </a:ext>
            </a:extLst>
          </p:cNvPr>
          <p:cNvSpPr txBox="1"/>
          <p:nvPr/>
        </p:nvSpPr>
        <p:spPr>
          <a:xfrm>
            <a:off x="6380388" y="3676650"/>
            <a:ext cx="528229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GOT YOUR BACK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What ways can you show support to others trying to make safe decisions?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Let them know you agree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Speak out and tell others to leave them alone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Offer them a seat next to you, stand by you or hang out with you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Offer them a safe ride home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Offer to call for help for them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Call 911 when necessary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996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602</Words>
  <Application>Microsoft Office PowerPoint</Application>
  <PresentationFormat>Widescreen</PresentationFormat>
  <Paragraphs>87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8</cp:revision>
  <dcterms:created xsi:type="dcterms:W3CDTF">2020-02-20T21:29:30Z</dcterms:created>
  <dcterms:modified xsi:type="dcterms:W3CDTF">2020-02-24T18:30:37Z</dcterms:modified>
</cp:coreProperties>
</file>