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arty Scenario Cards" id="{E147E94E-6EA5-4C8E-A0D6-6AF261799C52}">
          <p14:sldIdLst>
            <p14:sldId id="256"/>
            <p14:sldId id="257"/>
            <p14:sldId id="258"/>
          </p14:sldIdLst>
        </p14:section>
        <p14:section name="Card Keys" id="{8004BCDB-205E-4758-A6B8-3FE406C81055}">
          <p14:sldIdLst>
            <p14:sldId id="259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46" d="100"/>
          <a:sy n="46" d="100"/>
        </p:scale>
        <p:origin x="42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81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64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1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96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1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36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216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15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52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745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1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85819-CF6D-4A05-9BE7-AB9E42321D14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D432F-1501-4B4A-8B2D-E711B9A57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1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514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5514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75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78905" y="266487"/>
            <a:ext cx="58342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#1: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While driving to one party, you receive a “Flash Text” announcing another party at a different location.  You text your reply back.</a:t>
            </a:r>
          </a:p>
          <a:p>
            <a:pPr lvl="0"/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 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endParaRPr lang="en-US" sz="1400" dirty="0">
              <a:latin typeface="Comic Sans MS" panose="030F0702030302020204" pitchFamily="66" charset="0"/>
            </a:endParaRPr>
          </a:p>
          <a:p>
            <a:endParaRPr lang="en-US" sz="1400" dirty="0">
              <a:latin typeface="Comic Sans MS" panose="030F0702030302020204" pitchFamily="66" charset="0"/>
            </a:endParaRPr>
          </a:p>
          <a:p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274905" y="266487"/>
            <a:ext cx="583426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#2: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Underaged guests purchased alcohol with a fake ID and bring it to the party.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8904" y="3773759"/>
            <a:ext cx="58342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#3: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You show up at a party.  No adults are around.  A college age sibling of a classmate is hosting the party.  Some windows get broken, food is in the carpet and some cars park on the lawn.  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74905" y="3788349"/>
            <a:ext cx="583426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#4: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Your ride doesn’t want to leave on time.  It is getting close to curfew.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 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</p:txBody>
      </p:sp>
    </p:spTree>
    <p:extLst>
      <p:ext uri="{BB962C8B-B14F-4D97-AF65-F5344CB8AC3E}">
        <p14:creationId xmlns:p14="http://schemas.microsoft.com/office/powerpoint/2010/main" val="333065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28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5514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75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78905" y="266487"/>
            <a:ext cx="583426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#5: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Someone at the party passes out from drinking alcohol and doesn’t look like they are breathing.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Laws: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57731" y="266487"/>
            <a:ext cx="583426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#6: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A friend at the party told you she saw this guy slip something into some drinks that are being left unattended at the party.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Laws: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5197" y="3713162"/>
            <a:ext cx="58342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#7: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Someone at the party offers you a vape pen.</a:t>
            </a:r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Laws: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74905" y="3713161"/>
            <a:ext cx="583426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#8: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Your driver, who is 16, appears to be under the influence of marijuana.</a:t>
            </a:r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Laws: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</p:txBody>
      </p:sp>
    </p:spTree>
    <p:extLst>
      <p:ext uri="{BB962C8B-B14F-4D97-AF65-F5344CB8AC3E}">
        <p14:creationId xmlns:p14="http://schemas.microsoft.com/office/powerpoint/2010/main" val="4079194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514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5514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75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61731" y="145774"/>
            <a:ext cx="58342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#9: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A fight breaks out at the party.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70618" y="375914"/>
            <a:ext cx="58342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#10: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Uninvited guest, known for causing trouble, shows up at your party and begins yelling aggressively and refuses to leave when asked to leave the property. 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8905" y="3757809"/>
            <a:ext cx="58342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#11: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Someone offers you some prescription pills at the party.</a:t>
            </a:r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46668" y="3701690"/>
            <a:ext cx="58342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#12: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It’s time to leave the party and the teen driver with a graduated license, who brought you, wants to take 4 other friends home too.  They live across town and the highway is the only route. </a:t>
            </a:r>
            <a:endParaRPr lang="en-US" sz="1400" b="1" dirty="0">
              <a:latin typeface="Comic Sans MS" panose="030F0702030302020204" pitchFamily="66" charset="0"/>
            </a:endParaRP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  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</p:txBody>
      </p:sp>
    </p:spTree>
    <p:extLst>
      <p:ext uri="{BB962C8B-B14F-4D97-AF65-F5344CB8AC3E}">
        <p14:creationId xmlns:p14="http://schemas.microsoft.com/office/powerpoint/2010/main" val="2230054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514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5514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75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78905" y="266487"/>
            <a:ext cx="583426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#1: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While driving to one party, you receive a “Flash Text” announcing another party at a different location.  You text your reply back.</a:t>
            </a:r>
          </a:p>
          <a:p>
            <a:pPr lvl="0"/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Laws: 3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Inform parents of change of plans and details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Pull over to look at the text and to respond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Set your phone on ‘Do Not Disturb”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n-US" sz="1400" dirty="0">
              <a:latin typeface="Comic Sans MS" panose="030F0702030302020204" pitchFamily="66" charset="0"/>
            </a:endParaRPr>
          </a:p>
          <a:p>
            <a:endParaRPr lang="en-US" sz="1400" dirty="0">
              <a:latin typeface="Comic Sans MS" panose="030F0702030302020204" pitchFamily="66" charset="0"/>
            </a:endParaRPr>
          </a:p>
          <a:p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274905" y="266487"/>
            <a:ext cx="583426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#2: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Underaged guests purchased alcohol with a fake ID and bring it to the party.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Laws: 4(L),(M); 5(41)</a:t>
            </a:r>
          </a:p>
          <a:p>
            <a:r>
              <a:rPr lang="en-US" sz="1400" b="1" dirty="0">
                <a:latin typeface="Comic Sans MS" panose="030F0702030302020204" pitchFamily="66" charset="0"/>
              </a:rPr>
              <a:t> </a:t>
            </a: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Make an excuse and leave the party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Keep a non-alcoholic beverage with you to keep from being asked if you want alcohol as you may not always be </a:t>
            </a:r>
            <a:r>
              <a:rPr lang="en-US" sz="14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arare</a:t>
            </a: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 on alcohol present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Hang with friends who do not use fake 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8904" y="3587065"/>
            <a:ext cx="583426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#3: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You show up at a party.  No adults are around.  A college age sibling of a classmate is hosting the party.  Underage students and college age students are drinking alcohol.  Some windows get broken, food is in the carpet and some cars park on the lawn.  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 </a:t>
            </a: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4(Q); 12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Inform parents no adults are present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Choose not to drink alcohol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Leave a situation where property damage is occurring from others not in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Always park in designated spaces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74905" y="3788349"/>
            <a:ext cx="583426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#4: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Your ride doesn’t want to leave on time.  It is getting close to curfew.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 </a:t>
            </a: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Ask if you can safely ride with another sober driver; inform parents of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Remind your friend of consequences for breaking curfew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Call a parent or established alternative ride</a:t>
            </a:r>
          </a:p>
        </p:txBody>
      </p:sp>
    </p:spTree>
    <p:extLst>
      <p:ext uri="{BB962C8B-B14F-4D97-AF65-F5344CB8AC3E}">
        <p14:creationId xmlns:p14="http://schemas.microsoft.com/office/powerpoint/2010/main" val="805787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28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5514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75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78905" y="266487"/>
            <a:ext cx="583426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#5: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Someone at the party passes out from drinking alcohol and doesn’t look like they are breathing.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Laws: </a:t>
            </a: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5(34),(41)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Call 911 if anyone is in need of medical help or need of rescue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Make a pact with friends to look out for each other’s safety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Stay with the people you came with, inform adults if you need to leave them behind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omic Sans MS" panose="030F0702030302020204" pitchFamily="66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7731" y="266487"/>
            <a:ext cx="58342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#6: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A friend at the party told you she saw this guy slip something into some drinks that are being left unattended at the party.</a:t>
            </a:r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Laws: </a:t>
            </a: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8</a:t>
            </a:r>
            <a:r>
              <a:rPr lang="en-US" sz="1400" b="1" dirty="0">
                <a:latin typeface="Comic Sans MS" panose="030F0702030302020204" pitchFamily="66" charset="0"/>
              </a:rPr>
              <a:t> 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Watch your drink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Help your friends watch their drink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Only drink non-alcoholic beverages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Drink only beverages you know about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5197" y="3713162"/>
            <a:ext cx="58342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#7: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Someone at the party offers you a vape pen.</a:t>
            </a:r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Laws: </a:t>
            </a: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9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Choose not to vape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Practice your refusal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Hang with friends who do not vape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74905" y="3603683"/>
            <a:ext cx="583426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#8: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Your driver, who is 16, appears to be under the influence of marijuana.</a:t>
            </a:r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Laws: </a:t>
            </a: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6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Choose not to use marijuana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Find another ride with a sober driver; inform parents of change of plan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Call a parent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Arrange a preplan driver, parents approve of</a:t>
            </a:r>
            <a:r>
              <a:rPr lang="en-US" sz="1400" b="1" dirty="0">
                <a:latin typeface="Comic Sans MS" panose="030F0702030302020204" pitchFamily="66" charset="0"/>
              </a:rPr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omic Sans MS" panose="030F0702030302020204" pitchFamily="66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11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514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5514" y="99391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75514" y="3511826"/>
            <a:ext cx="5933660" cy="32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61731" y="145774"/>
            <a:ext cx="58342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#9: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A fight breaks out at the party.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 </a:t>
            </a: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10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Stay out of the vicinity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Inform the adult hosts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Call 911 if no adult is there to handle the situation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70618" y="375914"/>
            <a:ext cx="58342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#10: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Uninvited guest, known for causing trouble, shows up at your party and begins yelling aggressively and refuses to leave when asked to leave the property. 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 </a:t>
            </a: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11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Prearrange for an adult to handle this situation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Let them know they are not allowed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Call the police if they do not leave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8905" y="3757809"/>
            <a:ext cx="58342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#11: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Someone offers you some prescription pills at the party.</a:t>
            </a:r>
            <a:endParaRPr lang="en-US" sz="1400" b="1" dirty="0">
              <a:latin typeface="Comic Sans MS" panose="030F0702030302020204" pitchFamily="66" charset="0"/>
            </a:endParaRP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 </a:t>
            </a: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7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Only take drugs your parents approve you taking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Only take parent approved drugs that you are sure what you are taking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Inform an adult that someone is offering prescription drugs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46668" y="3701690"/>
            <a:ext cx="583426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latin typeface="Comic Sans MS" panose="030F0702030302020204" pitchFamily="66" charset="0"/>
              </a:rPr>
              <a:t>Scenario #12:</a:t>
            </a:r>
          </a:p>
          <a:p>
            <a:pPr lvl="0"/>
            <a:r>
              <a:rPr lang="en-US" sz="1400" dirty="0">
                <a:latin typeface="Comic Sans MS" panose="030F0702030302020204" pitchFamily="66" charset="0"/>
              </a:rPr>
              <a:t>It’s time to leave the party and the teen driver with a graduated license, who brought you, wants to take 4 other friends home too.  They live across town and the highway is the only route. </a:t>
            </a:r>
          </a:p>
          <a:p>
            <a:pPr lvl="0"/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Laws:  </a:t>
            </a:r>
            <a:r>
              <a:rPr lang="en-US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2</a:t>
            </a:r>
          </a:p>
          <a:p>
            <a:endParaRPr lang="en-US" sz="1400" b="1" dirty="0">
              <a:latin typeface="Comic Sans MS" panose="030F0702030302020204" pitchFamily="66" charset="0"/>
            </a:endParaRPr>
          </a:p>
          <a:p>
            <a:r>
              <a:rPr lang="en-US" sz="1400" b="1" dirty="0">
                <a:latin typeface="Comic Sans MS" panose="030F0702030302020204" pitchFamily="66" charset="0"/>
              </a:rPr>
              <a:t>What rules could keep you safe in this scenario?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Remind your teen driver their license requirement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Find another safe ride home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Call a parent or prearranged safe driver</a:t>
            </a:r>
          </a:p>
        </p:txBody>
      </p:sp>
    </p:spTree>
    <p:extLst>
      <p:ext uri="{BB962C8B-B14F-4D97-AF65-F5344CB8AC3E}">
        <p14:creationId xmlns:p14="http://schemas.microsoft.com/office/powerpoint/2010/main" val="2529752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1255</Words>
  <Application>Microsoft Office PowerPoint</Application>
  <PresentationFormat>Widescreen</PresentationFormat>
  <Paragraphs>187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22</cp:revision>
  <dcterms:created xsi:type="dcterms:W3CDTF">2019-09-10T22:26:49Z</dcterms:created>
  <dcterms:modified xsi:type="dcterms:W3CDTF">2020-03-24T19:18:07Z</dcterms:modified>
</cp:coreProperties>
</file>