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assenger Combination Strips" id="{87FAABB0-0A3D-4E85-AFED-7E548E7D1EBA}">
          <p14:sldIdLst>
            <p14:sldId id="259"/>
            <p14:sldId id="256"/>
            <p14:sldId id="26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0" autoAdjust="0"/>
    <p:restoredTop sz="94660"/>
  </p:normalViewPr>
  <p:slideViewPr>
    <p:cSldViewPr snapToGrid="0">
      <p:cViewPr varScale="1">
        <p:scale>
          <a:sx n="94" d="100"/>
          <a:sy n="94" d="100"/>
        </p:scale>
        <p:origin x="92" y="1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594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485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072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8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176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99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2/24/2025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568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279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2/24/2025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750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650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301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85F4A-A1C7-498B-969E-B16D2BE833A1}" type="datetimeFigureOut">
              <a:rPr lang="en-US" smtClean="0"/>
              <a:t>2/24/2025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333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8790" y="1208136"/>
            <a:ext cx="11895364" cy="12184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8790" y="1308124"/>
            <a:ext cx="118411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Instruction Permit </a:t>
            </a:r>
            <a:endParaRPr lang="en-US" sz="7200" dirty="0">
              <a:latin typeface="Comic Sans MS" panose="030F0702030302020204" pitchFamily="66" charset="0"/>
            </a:endParaRPr>
          </a:p>
        </p:txBody>
      </p:sp>
      <p:pic>
        <p:nvPicPr>
          <p:cNvPr id="2" name="Picture 1" descr="AFLSE w bar fdn">
            <a:extLst>
              <a:ext uri="{FF2B5EF4-FFF2-40B4-BE49-F238E27FC236}">
                <a16:creationId xmlns:a16="http://schemas.microsoft.com/office/drawing/2014/main" id="{BB3DF89A-9860-BFEA-D915-18BDA424F53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105" y="38845"/>
            <a:ext cx="1307252" cy="60810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F92C977-33EE-34FF-0A34-856ACE289ACC}"/>
              </a:ext>
            </a:extLst>
          </p:cNvPr>
          <p:cNvSpPr txBox="1"/>
          <p:nvPr/>
        </p:nvSpPr>
        <p:spPr>
          <a:xfrm>
            <a:off x="4385732" y="611801"/>
            <a:ext cx="2539999" cy="5046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15000"/>
              </a:lnSpc>
            </a:pP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Safe Driving Academy</a:t>
            </a:r>
            <a:endParaRPr lang="en-US" sz="1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85850" marR="0" indent="-1085850" algn="ctr">
              <a:lnSpc>
                <a:spcPct val="115000"/>
              </a:lnSpc>
            </a:pP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is a GDL? Lesson </a:t>
            </a:r>
            <a:endParaRPr lang="en-US" sz="1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C199B0D-C3F2-91C3-7A70-C4F9EA79ACEB}"/>
              </a:ext>
            </a:extLst>
          </p:cNvPr>
          <p:cNvSpPr/>
          <p:nvPr/>
        </p:nvSpPr>
        <p:spPr>
          <a:xfrm>
            <a:off x="138790" y="2584910"/>
            <a:ext cx="11895364" cy="12184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B3863E-E374-1E1F-1574-3A95D19EABA3}"/>
              </a:ext>
            </a:extLst>
          </p:cNvPr>
          <p:cNvSpPr txBox="1"/>
          <p:nvPr/>
        </p:nvSpPr>
        <p:spPr>
          <a:xfrm>
            <a:off x="138790" y="2684898"/>
            <a:ext cx="118411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Graduated License</a:t>
            </a:r>
            <a:endParaRPr lang="en-US" sz="7200" dirty="0">
              <a:latin typeface="Comic Sans MS" panose="030F0702030302020204" pitchFamily="66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4006F7B-B1B4-7F1D-B5E4-F23D86D6B295}"/>
              </a:ext>
            </a:extLst>
          </p:cNvPr>
          <p:cNvSpPr/>
          <p:nvPr/>
        </p:nvSpPr>
        <p:spPr>
          <a:xfrm>
            <a:off x="138790" y="3985215"/>
            <a:ext cx="11895364" cy="12184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D1FB364-079B-B956-F6ED-72E3323E1BED}"/>
              </a:ext>
            </a:extLst>
          </p:cNvPr>
          <p:cNvSpPr txBox="1"/>
          <p:nvPr/>
        </p:nvSpPr>
        <p:spPr>
          <a:xfrm>
            <a:off x="138790" y="4085203"/>
            <a:ext cx="118411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Operator License</a:t>
            </a:r>
            <a:endParaRPr lang="en-US" sz="7200" dirty="0">
              <a:latin typeface="Comic Sans MS" panose="030F0702030302020204" pitchFamily="66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D98CA6-1526-C4AD-58D3-8012A23CF958}"/>
              </a:ext>
            </a:extLst>
          </p:cNvPr>
          <p:cNvSpPr/>
          <p:nvPr/>
        </p:nvSpPr>
        <p:spPr>
          <a:xfrm>
            <a:off x="138790" y="5385520"/>
            <a:ext cx="11895364" cy="12184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3FD8EAE-2E12-AC64-F20B-B64059C5368D}"/>
              </a:ext>
            </a:extLst>
          </p:cNvPr>
          <p:cNvSpPr txBox="1"/>
          <p:nvPr/>
        </p:nvSpPr>
        <p:spPr>
          <a:xfrm>
            <a:off x="138790" y="5485508"/>
            <a:ext cx="119144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Must be at least 15 years and 6 months old</a:t>
            </a:r>
            <a:endParaRPr lang="en-US" sz="5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912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6365E3-87C6-9005-946B-1EA3FFAA62E3}"/>
              </a:ext>
            </a:extLst>
          </p:cNvPr>
          <p:cNvSpPr/>
          <p:nvPr/>
        </p:nvSpPr>
        <p:spPr>
          <a:xfrm>
            <a:off x="138790" y="104083"/>
            <a:ext cx="11895364" cy="12184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AB58C4-484C-62DA-F5D9-764E7EE9961B}"/>
              </a:ext>
            </a:extLst>
          </p:cNvPr>
          <p:cNvSpPr txBox="1"/>
          <p:nvPr/>
        </p:nvSpPr>
        <p:spPr>
          <a:xfrm>
            <a:off x="138790" y="204071"/>
            <a:ext cx="118411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Must pass a vision and written test</a:t>
            </a:r>
            <a:endParaRPr lang="en-US" sz="6000" dirty="0">
              <a:latin typeface="Comic Sans MS" panose="030F0702030302020204" pitchFamily="66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9A71DF5-35B5-0225-C72D-2CF586B86FB3}"/>
              </a:ext>
            </a:extLst>
          </p:cNvPr>
          <p:cNvSpPr/>
          <p:nvPr/>
        </p:nvSpPr>
        <p:spPr>
          <a:xfrm>
            <a:off x="138790" y="2799812"/>
            <a:ext cx="11895364" cy="12184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0BA65C-59AC-3A5A-CDAA-DAF4E8B20B03}"/>
              </a:ext>
            </a:extLst>
          </p:cNvPr>
          <p:cNvSpPr txBox="1"/>
          <p:nvPr/>
        </p:nvSpPr>
        <p:spPr>
          <a:xfrm>
            <a:off x="165883" y="2681320"/>
            <a:ext cx="1184117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Must have a licensed </a:t>
            </a:r>
            <a:r>
              <a:rPr lang="en-US" sz="4400" b="1" dirty="0">
                <a:latin typeface="Calibri" panose="020F0502020204030204" pitchFamily="34" charset="0"/>
                <a:ea typeface="Times New Roman" panose="02020603050405020304" pitchFamily="18" charset="0"/>
              </a:rPr>
              <a:t>adult (21 or older) in </a:t>
            </a:r>
            <a:r>
              <a:rPr lang="en-US" sz="4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front seat of the car at all times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3975F3-AFEB-BE92-C6DC-E1F208889E59}"/>
              </a:ext>
            </a:extLst>
          </p:cNvPr>
          <p:cNvSpPr/>
          <p:nvPr/>
        </p:nvSpPr>
        <p:spPr>
          <a:xfrm>
            <a:off x="138790" y="4204102"/>
            <a:ext cx="11895364" cy="12184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Must be at least 16 years old</a:t>
            </a:r>
            <a:endParaRPr lang="en-US" sz="66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14A2AF-09ED-DCAA-C00E-8934A308CE2A}"/>
              </a:ext>
            </a:extLst>
          </p:cNvPr>
          <p:cNvSpPr/>
          <p:nvPr/>
        </p:nvSpPr>
        <p:spPr>
          <a:xfrm>
            <a:off x="148318" y="5535419"/>
            <a:ext cx="11895364" cy="12184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A2863D-C089-DF90-E03E-D4232210F8B5}"/>
              </a:ext>
            </a:extLst>
          </p:cNvPr>
          <p:cNvSpPr txBox="1"/>
          <p:nvPr/>
        </p:nvSpPr>
        <p:spPr>
          <a:xfrm>
            <a:off x="119734" y="5329060"/>
            <a:ext cx="119144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Must have held the instruction permit for at least 6 months</a:t>
            </a:r>
            <a:endParaRPr lang="en-US" sz="5000" dirty="0">
              <a:latin typeface="Comic Sans MS" panose="030F0702030302020204" pitchFamily="66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1408B80-7098-CA0A-0C52-32817BD4F353}"/>
              </a:ext>
            </a:extLst>
          </p:cNvPr>
          <p:cNvSpPr/>
          <p:nvPr/>
        </p:nvSpPr>
        <p:spPr>
          <a:xfrm>
            <a:off x="138790" y="1437704"/>
            <a:ext cx="11895364" cy="12184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7BB741A-9C17-497F-0DAA-B5E836CE5393}"/>
              </a:ext>
            </a:extLst>
          </p:cNvPr>
          <p:cNvSpPr txBox="1"/>
          <p:nvPr/>
        </p:nvSpPr>
        <p:spPr>
          <a:xfrm>
            <a:off x="175411" y="1340431"/>
            <a:ext cx="1184117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test may be taken at home with guardian supervision</a:t>
            </a:r>
            <a:endParaRPr lang="en-US" sz="4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681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956AF2-EB28-AE7A-AFB4-38E839A709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A343556-D51E-5F0C-DB78-48375AC1D7DF}"/>
              </a:ext>
            </a:extLst>
          </p:cNvPr>
          <p:cNvSpPr/>
          <p:nvPr/>
        </p:nvSpPr>
        <p:spPr>
          <a:xfrm>
            <a:off x="138790" y="104083"/>
            <a:ext cx="11895364" cy="12184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CA23ED-29F1-22A0-3688-D78714F26C5B}"/>
              </a:ext>
            </a:extLst>
          </p:cNvPr>
          <p:cNvSpPr txBox="1"/>
          <p:nvPr/>
        </p:nvSpPr>
        <p:spPr>
          <a:xfrm>
            <a:off x="156355" y="-71498"/>
            <a:ext cx="118411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Must pass road test or complete a driver education program</a:t>
            </a:r>
            <a:endParaRPr lang="en-US" sz="4800" dirty="0">
              <a:latin typeface="Comic Sans MS" panose="030F0702030302020204" pitchFamily="66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C9C87E2-EA08-EDDF-5E60-6B109F46FD84}"/>
              </a:ext>
            </a:extLst>
          </p:cNvPr>
          <p:cNvSpPr/>
          <p:nvPr/>
        </p:nvSpPr>
        <p:spPr>
          <a:xfrm>
            <a:off x="138790" y="2799812"/>
            <a:ext cx="11895364" cy="12184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E95014-75E6-F910-18A5-6DB44B864159}"/>
              </a:ext>
            </a:extLst>
          </p:cNvPr>
          <p:cNvSpPr txBox="1"/>
          <p:nvPr/>
        </p:nvSpPr>
        <p:spPr>
          <a:xfrm>
            <a:off x="165883" y="2681320"/>
            <a:ext cx="1184117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For th</a:t>
            </a:r>
            <a:r>
              <a:rPr lang="en-US" sz="4400" b="1" dirty="0">
                <a:latin typeface="Calibri" panose="020F0502020204030204" pitchFamily="34" charset="0"/>
                <a:ea typeface="Times New Roman" panose="02020603050405020304" pitchFamily="18" charset="0"/>
              </a:rPr>
              <a:t>e first 6 months, no more than 1 passenger under 18 unless accompanied by a guardian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B44056-7F9D-CE89-57B0-C5DFD17385C0}"/>
              </a:ext>
            </a:extLst>
          </p:cNvPr>
          <p:cNvSpPr/>
          <p:nvPr/>
        </p:nvSpPr>
        <p:spPr>
          <a:xfrm>
            <a:off x="138790" y="4204102"/>
            <a:ext cx="11895364" cy="12184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Must be at least 18 years old</a:t>
            </a:r>
            <a:endParaRPr lang="en-US" sz="66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0CFF2D2-7625-99A0-8FD8-59322C1A9894}"/>
              </a:ext>
            </a:extLst>
          </p:cNvPr>
          <p:cNvSpPr/>
          <p:nvPr/>
        </p:nvSpPr>
        <p:spPr>
          <a:xfrm>
            <a:off x="148318" y="5535419"/>
            <a:ext cx="11895364" cy="12184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BFEA361-AAB5-2928-FF07-7604AE24731E}"/>
              </a:ext>
            </a:extLst>
          </p:cNvPr>
          <p:cNvSpPr txBox="1"/>
          <p:nvPr/>
        </p:nvSpPr>
        <p:spPr>
          <a:xfrm>
            <a:off x="138790" y="5636836"/>
            <a:ext cx="119144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Not required to obtain</a:t>
            </a:r>
            <a:endParaRPr lang="en-US" sz="6000" dirty="0">
              <a:latin typeface="Comic Sans MS" panose="030F0702030302020204" pitchFamily="66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B54F1F6-FAB0-9809-46CA-F510F75752CC}"/>
              </a:ext>
            </a:extLst>
          </p:cNvPr>
          <p:cNvSpPr/>
          <p:nvPr/>
        </p:nvSpPr>
        <p:spPr>
          <a:xfrm>
            <a:off x="138790" y="1437704"/>
            <a:ext cx="11895364" cy="12184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5E32399-44F3-1DAD-4DCE-9FF43CCE0ED9}"/>
              </a:ext>
            </a:extLst>
          </p:cNvPr>
          <p:cNvSpPr txBox="1"/>
          <p:nvPr/>
        </p:nvSpPr>
        <p:spPr>
          <a:xfrm>
            <a:off x="175411" y="1340431"/>
            <a:ext cx="1184117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For th</a:t>
            </a:r>
            <a:r>
              <a:rPr lang="en-US" sz="4400" b="1" dirty="0">
                <a:latin typeface="Calibri" panose="020F0502020204030204" pitchFamily="34" charset="0"/>
                <a:ea typeface="Times New Roman" panose="02020603050405020304" pitchFamily="18" charset="0"/>
              </a:rPr>
              <a:t>e first 6 months, no driving between 12 AM-5AM unless accompanied by a guardian</a:t>
            </a:r>
            <a:endParaRPr lang="en-US" sz="4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6662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135</Words>
  <Application>Microsoft Office PowerPoint</Application>
  <PresentationFormat>Widescreen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Ashley Cagnetta</cp:lastModifiedBy>
  <cp:revision>9</cp:revision>
  <dcterms:created xsi:type="dcterms:W3CDTF">2019-01-27T22:20:33Z</dcterms:created>
  <dcterms:modified xsi:type="dcterms:W3CDTF">2025-02-24T19:43:40Z</dcterms:modified>
</cp:coreProperties>
</file>