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ppropriate Actions" id="{449D9126-23C0-40D7-9831-F312D5108756}">
          <p14:sldIdLst>
            <p14:sldId id="257"/>
          </p14:sldIdLst>
        </p14:section>
        <p14:section name="Inappropriate Actions" id="{931D17A1-01E2-4A3E-90DF-4899E797B416}">
          <p14:sldIdLst>
            <p14:sldId id="256"/>
          </p14:sldIdLst>
        </p14:section>
        <p14:section name="Consequences of Inappropriate Actions" id="{73FCE965-706C-43C3-A1CD-5AA9AE933CBC}">
          <p14:sldIdLst>
            <p14:sldId id="258"/>
          </p14:sldIdLst>
        </p14:section>
        <p14:section name="Role Play Cards" id="{601FBDB9-8F12-4547-A0A0-842FF421D2E6}">
          <p14:sldIdLst>
            <p14:sldId id="26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0" autoAdjust="0"/>
    <p:restoredTop sz="94660"/>
  </p:normalViewPr>
  <p:slideViewPr>
    <p:cSldViewPr snapToGrid="0">
      <p:cViewPr varScale="1">
        <p:scale>
          <a:sx n="45" d="100"/>
          <a:sy n="45" d="100"/>
        </p:scale>
        <p:origin x="31" y="5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165C-7B0B-44AC-A27D-C0B1EF98F1BE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D33E8-8CD2-4BB4-811B-D20CE9AC0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292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165C-7B0B-44AC-A27D-C0B1EF98F1BE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D33E8-8CD2-4BB4-811B-D20CE9AC0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776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165C-7B0B-44AC-A27D-C0B1EF98F1BE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D33E8-8CD2-4BB4-811B-D20CE9AC0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112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165C-7B0B-44AC-A27D-C0B1EF98F1BE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D33E8-8CD2-4BB4-811B-D20CE9AC0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399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165C-7B0B-44AC-A27D-C0B1EF98F1BE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D33E8-8CD2-4BB4-811B-D20CE9AC0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080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165C-7B0B-44AC-A27D-C0B1EF98F1BE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D33E8-8CD2-4BB4-811B-D20CE9AC0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76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165C-7B0B-44AC-A27D-C0B1EF98F1BE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D33E8-8CD2-4BB4-811B-D20CE9AC0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100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165C-7B0B-44AC-A27D-C0B1EF98F1BE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D33E8-8CD2-4BB4-811B-D20CE9AC0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693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165C-7B0B-44AC-A27D-C0B1EF98F1BE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D33E8-8CD2-4BB4-811B-D20CE9AC0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168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165C-7B0B-44AC-A27D-C0B1EF98F1BE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D33E8-8CD2-4BB4-811B-D20CE9AC0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250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165C-7B0B-44AC-A27D-C0B1EF98F1BE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D33E8-8CD2-4BB4-811B-D20CE9AC0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908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5165C-7B0B-44AC-A27D-C0B1EF98F1BE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D33E8-8CD2-4BB4-811B-D20CE9AC0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306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9480" y="201478"/>
            <a:ext cx="5889359" cy="21077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9478" y="2391906"/>
            <a:ext cx="5889359" cy="21077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181238" y="178233"/>
            <a:ext cx="5889359" cy="21077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81239" y="2391906"/>
            <a:ext cx="5889359" cy="21077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39479" y="4605579"/>
            <a:ext cx="5889359" cy="21077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181239" y="4605579"/>
            <a:ext cx="5889359" cy="21077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39663" y="354955"/>
            <a:ext cx="56891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Lucida Bright" panose="02040602050505020304" pitchFamily="18" charset="0"/>
              </a:rPr>
              <a:t>Driver:  Pull to the right quickly and safely and come to a complete stop.</a:t>
            </a:r>
            <a:endParaRPr lang="en-US" sz="3200" dirty="0">
              <a:latin typeface="Lucida Bright" panose="020406020505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29763" y="253879"/>
            <a:ext cx="585835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Lucida Bright" panose="02040602050505020304" pitchFamily="18" charset="0"/>
              </a:rPr>
              <a:t>Driver: </a:t>
            </a:r>
            <a:r>
              <a:rPr lang="en-US" sz="3200" dirty="0" smtClean="0">
                <a:latin typeface="Lucida Bright" panose="02040602050505020304" pitchFamily="18" charset="0"/>
              </a:rPr>
              <a:t> Turn </a:t>
            </a:r>
            <a:r>
              <a:rPr lang="en-US" sz="3200" dirty="0" smtClean="0">
                <a:latin typeface="Lucida Bright" panose="02040602050505020304" pitchFamily="18" charset="0"/>
              </a:rPr>
              <a:t>off the engine, roll down the window and </a:t>
            </a:r>
            <a:r>
              <a:rPr lang="en-US" sz="3200" dirty="0" smtClean="0">
                <a:latin typeface="Lucida Bright" panose="02040602050505020304" pitchFamily="18" charset="0"/>
              </a:rPr>
              <a:t>place </a:t>
            </a:r>
            <a:r>
              <a:rPr lang="en-US" sz="3200" dirty="0" smtClean="0">
                <a:latin typeface="Lucida Bright" panose="02040602050505020304" pitchFamily="18" charset="0"/>
              </a:rPr>
              <a:t>your hands on the steering wheel.</a:t>
            </a:r>
            <a:endParaRPr lang="en-US" sz="3200" dirty="0">
              <a:latin typeface="Lucida Bright" panose="020406020505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1973" y="2524278"/>
            <a:ext cx="56891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Lucida Bright" panose="02040602050505020304" pitchFamily="18" charset="0"/>
              </a:rPr>
              <a:t>Passenger:  Help the driver remember the appropriate actions during the stop.</a:t>
            </a:r>
            <a:endParaRPr lang="en-US" sz="3200" dirty="0">
              <a:latin typeface="Lucida Bright" panose="020406020505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9570" y="4874634"/>
            <a:ext cx="56891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Lucida Bright" panose="02040602050505020304" pitchFamily="18" charset="0"/>
              </a:rPr>
              <a:t>Stay in the car unless the officer directs you differently.</a:t>
            </a:r>
            <a:endParaRPr lang="en-US" sz="3200" dirty="0">
              <a:latin typeface="Lucida Bright" panose="020406020505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60759" y="2543753"/>
            <a:ext cx="56891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Lucida Bright" panose="02040602050505020304" pitchFamily="18" charset="0"/>
              </a:rPr>
              <a:t>Passengers: </a:t>
            </a:r>
            <a:r>
              <a:rPr lang="en-US" sz="3200" dirty="0" smtClean="0">
                <a:latin typeface="Lucida Bright" panose="02040602050505020304" pitchFamily="18" charset="0"/>
              </a:rPr>
              <a:t> Keep </a:t>
            </a:r>
            <a:r>
              <a:rPr lang="en-US" sz="3200" dirty="0" smtClean="0">
                <a:latin typeface="Lucida Bright" panose="02040602050505020304" pitchFamily="18" charset="0"/>
              </a:rPr>
              <a:t>hands visible, avoid reaching for items.</a:t>
            </a:r>
            <a:endParaRPr lang="en-US" sz="3200" dirty="0">
              <a:latin typeface="Lucida Bright" panose="020406020505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81423" y="4874634"/>
            <a:ext cx="56891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Lucida Bright" panose="02040602050505020304" pitchFamily="18" charset="0"/>
              </a:rPr>
              <a:t>Be polite and respectful, even if you feel the officer </a:t>
            </a:r>
            <a:r>
              <a:rPr lang="en-US" sz="3200" dirty="0" smtClean="0">
                <a:latin typeface="Lucida Bright" panose="02040602050505020304" pitchFamily="18" charset="0"/>
              </a:rPr>
              <a:t>isn’t.</a:t>
            </a:r>
            <a:endParaRPr lang="en-US" sz="3200" dirty="0">
              <a:latin typeface="Lucida Bright" panose="02040602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62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9480" y="201478"/>
            <a:ext cx="5889359" cy="21077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9478" y="2391906"/>
            <a:ext cx="5889359" cy="21077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181238" y="178233"/>
            <a:ext cx="5889359" cy="21077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81239" y="2391906"/>
            <a:ext cx="5889359" cy="21077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39479" y="4605579"/>
            <a:ext cx="5889359" cy="21077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181239" y="4605579"/>
            <a:ext cx="5889359" cy="21077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39663" y="354955"/>
            <a:ext cx="56891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Lucida Bright" panose="02040602050505020304" pitchFamily="18" charset="0"/>
              </a:rPr>
              <a:t>Driver:  Brake quickly and abruptly stop where you are.</a:t>
            </a:r>
            <a:endParaRPr lang="en-US" sz="3200" dirty="0">
              <a:latin typeface="Lucida Bright" panose="020406020505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60759" y="247145"/>
            <a:ext cx="585835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Lucida Bright" panose="02040602050505020304" pitchFamily="18" charset="0"/>
              </a:rPr>
              <a:t>Driver: </a:t>
            </a:r>
            <a:r>
              <a:rPr lang="en-US" sz="3200" dirty="0" smtClean="0">
                <a:latin typeface="Lucida Bright" panose="02040602050505020304" pitchFamily="18" charset="0"/>
              </a:rPr>
              <a:t> After </a:t>
            </a:r>
            <a:r>
              <a:rPr lang="en-US" sz="3200" dirty="0" smtClean="0">
                <a:latin typeface="Lucida Bright" panose="02040602050505020304" pitchFamily="18" charset="0"/>
              </a:rPr>
              <a:t>you stop, immediately start digging through things to find your license and registration.</a:t>
            </a:r>
            <a:endParaRPr lang="en-US" sz="3200" dirty="0">
              <a:latin typeface="Lucida Bright" panose="020406020505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9570" y="2437573"/>
            <a:ext cx="568917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Lucida Bright" panose="02040602050505020304" pitchFamily="18" charset="0"/>
              </a:rPr>
              <a:t>Passenger:  Interrupt the police officer and angrily express your opinion of being stopped.</a:t>
            </a:r>
            <a:endParaRPr lang="en-US" sz="3200" dirty="0">
              <a:latin typeface="Lucida Bright" panose="020406020505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9570" y="4874634"/>
            <a:ext cx="56891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Lucida Bright" panose="02040602050505020304" pitchFamily="18" charset="0"/>
              </a:rPr>
              <a:t>Immediately exit the car.</a:t>
            </a:r>
            <a:endParaRPr lang="en-US" sz="3200" dirty="0">
              <a:latin typeface="Lucida Bright" panose="020406020505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60759" y="2543753"/>
            <a:ext cx="56891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Lucida Bright" panose="02040602050505020304" pitchFamily="18" charset="0"/>
              </a:rPr>
              <a:t>Passengers: </a:t>
            </a:r>
            <a:r>
              <a:rPr lang="en-US" sz="3200" dirty="0" smtClean="0">
                <a:latin typeface="Lucida Bright" panose="02040602050505020304" pitchFamily="18" charset="0"/>
              </a:rPr>
              <a:t> Hide </a:t>
            </a:r>
            <a:r>
              <a:rPr lang="en-US" sz="3200" dirty="0" smtClean="0">
                <a:latin typeface="Lucida Bright" panose="02040602050505020304" pitchFamily="18" charset="0"/>
              </a:rPr>
              <a:t>your hands and face and act suspicious.</a:t>
            </a:r>
            <a:endParaRPr lang="en-US" sz="3200" dirty="0">
              <a:latin typeface="Lucida Bright" panose="020406020505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36216" y="4874634"/>
            <a:ext cx="56891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Lucida Bright" panose="02040602050505020304" pitchFamily="18" charset="0"/>
              </a:rPr>
              <a:t>Argue with the officer, make threatening comments or gestures.</a:t>
            </a:r>
            <a:endParaRPr lang="en-US" sz="3200" dirty="0">
              <a:latin typeface="Lucida Bright" panose="02040602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675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9480" y="201478"/>
            <a:ext cx="5889359" cy="21077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9478" y="2391906"/>
            <a:ext cx="5889359" cy="21077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181238" y="178233"/>
            <a:ext cx="5889359" cy="21077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81239" y="2391906"/>
            <a:ext cx="5889359" cy="21077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39479" y="4605579"/>
            <a:ext cx="5889359" cy="21077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181239" y="4605579"/>
            <a:ext cx="5889359" cy="21077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39663" y="354955"/>
            <a:ext cx="56891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Lucida Bright" panose="02040602050505020304" pitchFamily="18" charset="0"/>
              </a:rPr>
              <a:t>Driver:  Brake quickly and abruptly stop where you are.</a:t>
            </a:r>
          </a:p>
          <a:p>
            <a:endParaRPr lang="en-US" sz="2000" dirty="0">
              <a:latin typeface="Lucida Bright" panose="02040602050505020304" pitchFamily="18" charset="0"/>
            </a:endParaRPr>
          </a:p>
          <a:p>
            <a:r>
              <a:rPr lang="en-US" sz="2000" dirty="0" smtClean="0">
                <a:solidFill>
                  <a:srgbClr val="FF0000"/>
                </a:solidFill>
                <a:latin typeface="Lucida Bright" panose="02040602050505020304" pitchFamily="18" charset="0"/>
              </a:rPr>
              <a:t>This could cause an accident.</a:t>
            </a:r>
            <a:endParaRPr lang="en-US" sz="2000" dirty="0">
              <a:solidFill>
                <a:srgbClr val="FF0000"/>
              </a:solidFill>
              <a:latin typeface="Lucida Bright" panose="020406020505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60759" y="247145"/>
            <a:ext cx="58583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Lucida Bright" panose="02040602050505020304" pitchFamily="18" charset="0"/>
              </a:rPr>
              <a:t>Driver: </a:t>
            </a:r>
            <a:r>
              <a:rPr lang="en-US" sz="2000" dirty="0" smtClean="0">
                <a:latin typeface="Lucida Bright" panose="02040602050505020304" pitchFamily="18" charset="0"/>
              </a:rPr>
              <a:t> After </a:t>
            </a:r>
            <a:r>
              <a:rPr lang="en-US" sz="2000" dirty="0" smtClean="0">
                <a:latin typeface="Lucida Bright" panose="02040602050505020304" pitchFamily="18" charset="0"/>
              </a:rPr>
              <a:t>you stop, immediately start digging through things to find your license and registration.</a:t>
            </a:r>
          </a:p>
          <a:p>
            <a:endParaRPr lang="en-US" sz="2000" dirty="0">
              <a:latin typeface="Lucida Bright" panose="02040602050505020304" pitchFamily="18" charset="0"/>
            </a:endParaRPr>
          </a:p>
          <a:p>
            <a:r>
              <a:rPr lang="en-US" sz="2000" dirty="0" smtClean="0">
                <a:solidFill>
                  <a:srgbClr val="FF0000"/>
                </a:solidFill>
                <a:latin typeface="Lucida Bright" panose="02040602050505020304" pitchFamily="18" charset="0"/>
              </a:rPr>
              <a:t>These moves may cause alarm and the officer may take more serious actions.</a:t>
            </a:r>
            <a:endParaRPr lang="en-US" sz="2000" dirty="0">
              <a:solidFill>
                <a:srgbClr val="FF0000"/>
              </a:solidFill>
              <a:latin typeface="Lucida Bright" panose="020406020505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9570" y="2437573"/>
            <a:ext cx="568917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Lucida Bright" panose="02040602050505020304" pitchFamily="18" charset="0"/>
              </a:rPr>
              <a:t>Passenger:  Interrupt the police officer and angrily express your opinion of being stopped.</a:t>
            </a:r>
          </a:p>
          <a:p>
            <a:endParaRPr lang="en-US" sz="2000" dirty="0">
              <a:latin typeface="Lucida Bright" panose="02040602050505020304" pitchFamily="18" charset="0"/>
            </a:endParaRPr>
          </a:p>
          <a:p>
            <a:r>
              <a:rPr lang="en-US" sz="2000" dirty="0" smtClean="0">
                <a:solidFill>
                  <a:srgbClr val="FF0000"/>
                </a:solidFill>
                <a:latin typeface="Lucida Bright" panose="02040602050505020304" pitchFamily="18" charset="0"/>
              </a:rPr>
              <a:t>These actions may escalate emotions.</a:t>
            </a:r>
            <a:endParaRPr lang="en-US" sz="2000" dirty="0">
              <a:solidFill>
                <a:srgbClr val="FF0000"/>
              </a:solidFill>
              <a:latin typeface="Lucida Bright" panose="020406020505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9570" y="4744565"/>
            <a:ext cx="568917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Lucida Bright" panose="02040602050505020304" pitchFamily="18" charset="0"/>
              </a:rPr>
              <a:t>Immediately exit the car.</a:t>
            </a:r>
          </a:p>
          <a:p>
            <a:endParaRPr lang="en-US" sz="2000" dirty="0">
              <a:latin typeface="Lucida Bright" panose="02040602050505020304" pitchFamily="18" charset="0"/>
            </a:endParaRPr>
          </a:p>
          <a:p>
            <a:r>
              <a:rPr lang="en-US" sz="2000" dirty="0" smtClean="0">
                <a:solidFill>
                  <a:srgbClr val="FF0000"/>
                </a:solidFill>
                <a:latin typeface="Lucida Bright" panose="02040602050505020304" pitchFamily="18" charset="0"/>
              </a:rPr>
              <a:t>This action could cause alarm and suspicion for the officer and they may take more extreme actions.</a:t>
            </a:r>
            <a:endParaRPr lang="en-US" sz="2000" dirty="0">
              <a:solidFill>
                <a:srgbClr val="FF0000"/>
              </a:solidFill>
              <a:latin typeface="Lucida Bright" panose="020406020505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05220" y="2555058"/>
            <a:ext cx="56891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Lucida Bright" panose="02040602050505020304" pitchFamily="18" charset="0"/>
              </a:rPr>
              <a:t>Passengers: </a:t>
            </a:r>
            <a:r>
              <a:rPr lang="en-US" sz="2000" dirty="0" smtClean="0">
                <a:latin typeface="Lucida Bright" panose="02040602050505020304" pitchFamily="18" charset="0"/>
              </a:rPr>
              <a:t> Hide </a:t>
            </a:r>
            <a:r>
              <a:rPr lang="en-US" sz="2000" dirty="0" smtClean="0">
                <a:latin typeface="Lucida Bright" panose="02040602050505020304" pitchFamily="18" charset="0"/>
              </a:rPr>
              <a:t>your hands and face and act suspicious.</a:t>
            </a:r>
          </a:p>
          <a:p>
            <a:endParaRPr lang="en-US" sz="2000" dirty="0" smtClean="0">
              <a:latin typeface="Lucida Bright" panose="02040602050505020304" pitchFamily="18" charset="0"/>
            </a:endParaRPr>
          </a:p>
          <a:p>
            <a:r>
              <a:rPr lang="en-US" sz="2000" dirty="0" smtClean="0">
                <a:solidFill>
                  <a:srgbClr val="FF0000"/>
                </a:solidFill>
                <a:latin typeface="Lucida Bright" panose="02040602050505020304" pitchFamily="18" charset="0"/>
              </a:rPr>
              <a:t>These moves may cause alarm and the officer may take more serious actions and continue to investigate.</a:t>
            </a:r>
          </a:p>
          <a:p>
            <a:endParaRPr lang="en-US" sz="2000" dirty="0">
              <a:latin typeface="Lucida Bright" panose="02040602050505020304" pitchFamily="18" charset="0"/>
            </a:endParaRPr>
          </a:p>
          <a:p>
            <a:endParaRPr lang="en-US" sz="2000" dirty="0">
              <a:latin typeface="Lucida Bright" panose="020406020505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05220" y="4752743"/>
            <a:ext cx="568917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Lucida Bright" panose="02040602050505020304" pitchFamily="18" charset="0"/>
              </a:rPr>
              <a:t>Argue with the officer, make threatening comments or gestures.</a:t>
            </a:r>
          </a:p>
          <a:p>
            <a:endParaRPr lang="en-US" sz="2000" dirty="0">
              <a:solidFill>
                <a:srgbClr val="FF0000"/>
              </a:solidFill>
              <a:latin typeface="Lucida Bright" panose="02040602050505020304" pitchFamily="18" charset="0"/>
            </a:endParaRPr>
          </a:p>
          <a:p>
            <a:r>
              <a:rPr lang="en-US" sz="2000" dirty="0" smtClean="0">
                <a:solidFill>
                  <a:srgbClr val="FF0000"/>
                </a:solidFill>
                <a:latin typeface="Lucida Bright" panose="02040602050505020304" pitchFamily="18" charset="0"/>
              </a:rPr>
              <a:t>These actions could cause more serious legal consequences.</a:t>
            </a:r>
            <a:endParaRPr lang="en-US" sz="2000" dirty="0">
              <a:solidFill>
                <a:srgbClr val="FF0000"/>
              </a:solidFill>
              <a:latin typeface="Lucida Bright" panose="02040602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562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9480" y="201478"/>
            <a:ext cx="5889359" cy="21077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9478" y="2391906"/>
            <a:ext cx="5889359" cy="21077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181238" y="178233"/>
            <a:ext cx="5889359" cy="21077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81239" y="2391906"/>
            <a:ext cx="5889359" cy="21077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39479" y="4605579"/>
            <a:ext cx="5889359" cy="21077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181239" y="4605579"/>
            <a:ext cx="5889359" cy="21077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39570" y="473845"/>
            <a:ext cx="56891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Lucida Bright" panose="02040602050505020304" pitchFamily="18" charset="0"/>
              </a:rPr>
              <a:t>DRIVER</a:t>
            </a:r>
            <a:endParaRPr lang="en-US" sz="8000" dirty="0">
              <a:solidFill>
                <a:srgbClr val="FF0000"/>
              </a:solidFill>
              <a:latin typeface="Lucida Bright" panose="020406020505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05220" y="593643"/>
            <a:ext cx="58583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Lucida Bright" panose="02040602050505020304" pitchFamily="18" charset="0"/>
              </a:rPr>
              <a:t>OFFICER</a:t>
            </a:r>
            <a:endParaRPr lang="en-US" sz="8000" dirty="0">
              <a:solidFill>
                <a:srgbClr val="FF0000"/>
              </a:solidFill>
              <a:latin typeface="Lucida Bright" panose="020406020505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9570" y="2428970"/>
            <a:ext cx="568917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Lucida Bright" panose="02040602050505020304" pitchFamily="18" charset="0"/>
              </a:rPr>
              <a:t>FRONT SEAT PASSENGER</a:t>
            </a:r>
            <a:endParaRPr lang="en-US" sz="6600" dirty="0">
              <a:latin typeface="Lucida Bright" panose="020406020505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9570" y="4681187"/>
            <a:ext cx="568917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Lucida Bright" panose="02040602050505020304" pitchFamily="18" charset="0"/>
              </a:rPr>
              <a:t>BACK SEAT PASSENGERS</a:t>
            </a:r>
            <a:endParaRPr lang="en-US" sz="6600" dirty="0">
              <a:solidFill>
                <a:srgbClr val="FF0000"/>
              </a:solidFill>
              <a:latin typeface="Lucida Bright" panose="020406020505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81330" y="2446597"/>
            <a:ext cx="5689174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Lucida Bright" panose="02040602050505020304" pitchFamily="18" charset="0"/>
              </a:rPr>
              <a:t>BACK SEAT PASSENGERS</a:t>
            </a:r>
            <a:endParaRPr lang="en-US" sz="6600" dirty="0" smtClean="0">
              <a:solidFill>
                <a:srgbClr val="FF0000"/>
              </a:solidFill>
              <a:latin typeface="Lucida Bright" panose="02040602050505020304" pitchFamily="18" charset="0"/>
            </a:endParaRPr>
          </a:p>
          <a:p>
            <a:endParaRPr lang="en-US" sz="2000" dirty="0">
              <a:latin typeface="Lucida Bright" panose="02040602050505020304" pitchFamily="18" charset="0"/>
            </a:endParaRPr>
          </a:p>
          <a:p>
            <a:endParaRPr lang="en-US" sz="2000" dirty="0">
              <a:latin typeface="Lucida Bright" panose="020406020505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81330" y="4695594"/>
            <a:ext cx="568917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Lucida Bright" panose="02040602050505020304" pitchFamily="18" charset="0"/>
              </a:rPr>
              <a:t>BACK SEAT PASSENGERS</a:t>
            </a:r>
            <a:endParaRPr lang="en-US" sz="6600" dirty="0">
              <a:solidFill>
                <a:srgbClr val="FF0000"/>
              </a:solidFill>
              <a:latin typeface="Lucida Bright" panose="02040602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6100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311</Words>
  <Application>Microsoft Office PowerPoint</Application>
  <PresentationFormat>Widescreen</PresentationFormat>
  <Paragraphs>36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Lucida Bright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10</cp:revision>
  <dcterms:created xsi:type="dcterms:W3CDTF">2019-01-24T20:31:34Z</dcterms:created>
  <dcterms:modified xsi:type="dcterms:W3CDTF">2019-02-05T00:40:36Z</dcterms:modified>
</cp:coreProperties>
</file>