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assenger Combination Strips" id="{87FAABB0-0A3D-4E85-AFED-7E548E7D1EBA}">
          <p14:sldIdLst>
            <p14:sldId id="259"/>
            <p14:sldId id="256"/>
            <p14:sldId id="260"/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33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594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85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072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8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176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99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568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279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50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650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5F4A-A1C7-498B-969E-B16D2BE833A1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301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85F4A-A1C7-498B-969E-B16D2BE833A1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0E1D1-76B4-455E-BD23-917FD65AB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333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8792" y="154982"/>
            <a:ext cx="11895366" cy="30705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38792" y="3541663"/>
            <a:ext cx="11895365" cy="29734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8792" y="55416"/>
            <a:ext cx="1189536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>
                <a:latin typeface="Comic Sans MS" panose="030F0702030302020204" pitchFamily="66" charset="0"/>
              </a:rPr>
              <a:t>Two or more </a:t>
            </a:r>
            <a:endParaRPr lang="en-US" sz="10000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sz="10000" dirty="0" smtClean="0">
                <a:latin typeface="Comic Sans MS" panose="030F0702030302020204" pitchFamily="66" charset="0"/>
              </a:rPr>
              <a:t>teenage </a:t>
            </a:r>
            <a:r>
              <a:rPr lang="en-US" sz="10000" dirty="0">
                <a:latin typeface="Comic Sans MS" panose="030F0702030302020204" pitchFamily="66" charset="0"/>
              </a:rPr>
              <a:t>peers </a:t>
            </a:r>
            <a:endParaRPr lang="en-US" sz="100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706097" y="4173156"/>
            <a:ext cx="132776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>
                <a:latin typeface="Comic Sans MS" panose="030F0702030302020204" pitchFamily="66" charset="0"/>
              </a:rPr>
              <a:t>One teenage peer </a:t>
            </a:r>
            <a:endParaRPr lang="en-US" sz="10000" b="1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542811" y="4981807"/>
            <a:ext cx="132776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Comic Sans MS" panose="030F0702030302020204" pitchFamily="66" charset="0"/>
              </a:rPr>
              <a:t> </a:t>
            </a:r>
            <a:endParaRPr lang="en-US" sz="72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912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42" y="158948"/>
            <a:ext cx="11993127" cy="32047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44929" y="158948"/>
            <a:ext cx="1173605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>
                <a:latin typeface="Comic Sans MS" panose="030F0702030302020204" pitchFamily="66" charset="0"/>
              </a:rPr>
              <a:t>Teenage peer(s) &amp; Sibling(s) </a:t>
            </a:r>
            <a:endParaRPr lang="en-US" sz="10000" b="1" dirty="0">
              <a:latin typeface="Comic Sans MS" panose="030F0702030302020204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642" y="3592286"/>
            <a:ext cx="11993127" cy="30884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1642" y="3510620"/>
            <a:ext cx="1189934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>
                <a:latin typeface="Comic Sans MS" panose="030F0702030302020204" pitchFamily="66" charset="0"/>
              </a:rPr>
              <a:t>Two or more siblings </a:t>
            </a:r>
            <a:endParaRPr lang="en-US" sz="100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681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6308" y="150300"/>
            <a:ext cx="11910646" cy="31970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6308" y="3637063"/>
            <a:ext cx="11910646" cy="30739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-542811" y="709903"/>
            <a:ext cx="132776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>
                <a:latin typeface="Comic Sans MS" panose="030F0702030302020204" pitchFamily="66" charset="0"/>
              </a:rPr>
              <a:t>One sibling </a:t>
            </a:r>
            <a:endParaRPr lang="en-US" sz="10000" b="1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902040" y="4344993"/>
            <a:ext cx="132776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>
                <a:latin typeface="Comic Sans MS" panose="030F0702030302020204" pitchFamily="66" charset="0"/>
              </a:rPr>
              <a:t>No passengers </a:t>
            </a:r>
            <a:endParaRPr lang="en-US" sz="100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473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2505" y="150300"/>
            <a:ext cx="11867950" cy="31970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4912" y="177258"/>
            <a:ext cx="1162079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>
                <a:latin typeface="Comic Sans MS" panose="030F0702030302020204" pitchFamily="66" charset="0"/>
              </a:rPr>
              <a:t>Parent or other adult present </a:t>
            </a:r>
            <a:endParaRPr lang="en-US" sz="100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692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28</Words>
  <Application>Microsoft Office PowerPoint</Application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5</cp:revision>
  <dcterms:created xsi:type="dcterms:W3CDTF">2019-01-27T22:20:33Z</dcterms:created>
  <dcterms:modified xsi:type="dcterms:W3CDTF">2019-02-20T21:09:55Z</dcterms:modified>
</cp:coreProperties>
</file>