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7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5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2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9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6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9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5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5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49D96-26A7-4C0F-9B14-D06AA0BF5ADA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9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709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6709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6711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00666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00666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127559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13367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113367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182093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9182094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13367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182094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55494" y="277642"/>
            <a:ext cx="25330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Help navigate if requested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05436" y="216087"/>
            <a:ext cx="259585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Calmly point out potential hazards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69393" y="216087"/>
            <a:ext cx="25980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Respond to calls and texts for them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296392" y="107920"/>
            <a:ext cx="252804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latin typeface="Comic Sans MS" panose="030F0702030302020204" pitchFamily="66" charset="0"/>
              </a:rPr>
              <a:t>Let them know you are uncomfortable with speeding or them being distracted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8486" y="2323911"/>
            <a:ext cx="25330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Let them know you appreciate their good driving skills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49410" y="2385466"/>
            <a:ext cx="25958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Comic Sans MS" panose="030F0702030302020204" pitchFamily="66" charset="0"/>
              </a:rPr>
              <a:t>Respond with calm, clear instructions or warnings, with enough time for them to react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41379" y="2385466"/>
            <a:ext cx="270062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Comic Sans MS" panose="030F0702030302020204" pitchFamily="66" charset="0"/>
              </a:rPr>
              <a:t>Wait until the vehicle is in park to engage in heated discussions or serious conversations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206748" y="2318764"/>
            <a:ext cx="270733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latin typeface="Comic Sans MS" panose="030F0702030302020204" pitchFamily="66" charset="0"/>
              </a:rPr>
              <a:t>Be aware of your movements to not block the view or distract their attention from the road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6708" y="4636883"/>
            <a:ext cx="275664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Adjust radios and temperature controls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149410" y="4860839"/>
            <a:ext cx="26762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Speak in an appropriate tone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155385" y="4706180"/>
            <a:ext cx="26726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Use hands-free devices to see navigation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296392" y="4552292"/>
            <a:ext cx="258182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latin typeface="Comic Sans MS" panose="030F0702030302020204" pitchFamily="66" charset="0"/>
              </a:rPr>
              <a:t>Arrange for others to handle calls, text, and navigation or save them for later</a:t>
            </a:r>
          </a:p>
        </p:txBody>
      </p:sp>
    </p:spTree>
    <p:extLst>
      <p:ext uri="{BB962C8B-B14F-4D97-AF65-F5344CB8AC3E}">
        <p14:creationId xmlns:p14="http://schemas.microsoft.com/office/powerpoint/2010/main" val="2601536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7F396A-0480-654E-111F-9A6D3A5242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11A8136-7D44-D70E-4BD4-3450EAC00B0F}"/>
              </a:ext>
            </a:extLst>
          </p:cNvPr>
          <p:cNvSpPr/>
          <p:nvPr/>
        </p:nvSpPr>
        <p:spPr>
          <a:xfrm>
            <a:off x="136709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ADDF5B-AE13-04A1-1044-5BCD34E0A556}"/>
              </a:ext>
            </a:extLst>
          </p:cNvPr>
          <p:cNvSpPr/>
          <p:nvPr/>
        </p:nvSpPr>
        <p:spPr>
          <a:xfrm>
            <a:off x="136709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3F0A4E-6363-81C4-1D5E-B566B44F50F0}"/>
              </a:ext>
            </a:extLst>
          </p:cNvPr>
          <p:cNvSpPr/>
          <p:nvPr/>
        </p:nvSpPr>
        <p:spPr>
          <a:xfrm>
            <a:off x="136711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8F51F2-7240-5B8A-BFEF-76BD463A028D}"/>
              </a:ext>
            </a:extLst>
          </p:cNvPr>
          <p:cNvSpPr/>
          <p:nvPr/>
        </p:nvSpPr>
        <p:spPr>
          <a:xfrm>
            <a:off x="3100666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54C535C-D477-0D24-5909-34C90CF29A45}"/>
              </a:ext>
            </a:extLst>
          </p:cNvPr>
          <p:cNvSpPr/>
          <p:nvPr/>
        </p:nvSpPr>
        <p:spPr>
          <a:xfrm>
            <a:off x="3100666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49F413-ACC5-ED28-35B7-4C1E795CC92A}"/>
              </a:ext>
            </a:extLst>
          </p:cNvPr>
          <p:cNvSpPr/>
          <p:nvPr/>
        </p:nvSpPr>
        <p:spPr>
          <a:xfrm>
            <a:off x="3127559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6DEAB3-E243-3399-0961-94BB86EF2C49}"/>
              </a:ext>
            </a:extLst>
          </p:cNvPr>
          <p:cNvSpPr/>
          <p:nvPr/>
        </p:nvSpPr>
        <p:spPr>
          <a:xfrm>
            <a:off x="6113367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61C09A4-56F1-9200-C979-EA6AF034A233}"/>
              </a:ext>
            </a:extLst>
          </p:cNvPr>
          <p:cNvSpPr/>
          <p:nvPr/>
        </p:nvSpPr>
        <p:spPr>
          <a:xfrm>
            <a:off x="6113367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1B7BF31-62BE-C731-CE1B-6C392A1C9A27}"/>
              </a:ext>
            </a:extLst>
          </p:cNvPr>
          <p:cNvSpPr/>
          <p:nvPr/>
        </p:nvSpPr>
        <p:spPr>
          <a:xfrm>
            <a:off x="9182093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9912EAE-CC4F-F6A0-7D8A-0735D5A1FA77}"/>
              </a:ext>
            </a:extLst>
          </p:cNvPr>
          <p:cNvSpPr/>
          <p:nvPr/>
        </p:nvSpPr>
        <p:spPr>
          <a:xfrm>
            <a:off x="9182094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77C1C9-7B5F-3AB4-5BA2-7F0BBF568E5D}"/>
              </a:ext>
            </a:extLst>
          </p:cNvPr>
          <p:cNvSpPr/>
          <p:nvPr/>
        </p:nvSpPr>
        <p:spPr>
          <a:xfrm>
            <a:off x="6113367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F56335E-2046-A1C0-C895-2480E93BB95D}"/>
              </a:ext>
            </a:extLst>
          </p:cNvPr>
          <p:cNvSpPr/>
          <p:nvPr/>
        </p:nvSpPr>
        <p:spPr>
          <a:xfrm>
            <a:off x="9182094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44BF23-9A19-51E0-6082-F170D99B489B}"/>
              </a:ext>
            </a:extLst>
          </p:cNvPr>
          <p:cNvSpPr txBox="1"/>
          <p:nvPr/>
        </p:nvSpPr>
        <p:spPr>
          <a:xfrm>
            <a:off x="219351" y="139142"/>
            <a:ext cx="253309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Comic Sans MS" panose="030F0702030302020204" pitchFamily="66" charset="0"/>
              </a:rPr>
              <a:t>Prepare for the ride by checking vehicle controls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51319D-7471-AFF6-6888-CE22428E54C5}"/>
              </a:ext>
            </a:extLst>
          </p:cNvPr>
          <p:cNvSpPr txBox="1"/>
          <p:nvPr/>
        </p:nvSpPr>
        <p:spPr>
          <a:xfrm>
            <a:off x="3205436" y="277642"/>
            <a:ext cx="25958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omic Sans MS" panose="030F0702030302020204" pitchFamily="66" charset="0"/>
              </a:rPr>
              <a:t>Wait until the vehicle is in park to use cell phone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990C7DB-A00B-6CF9-577B-B8F7A21F817D}"/>
              </a:ext>
            </a:extLst>
          </p:cNvPr>
          <p:cNvSpPr txBox="1"/>
          <p:nvPr/>
        </p:nvSpPr>
        <p:spPr>
          <a:xfrm>
            <a:off x="6191522" y="308419"/>
            <a:ext cx="25980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Plan your route ahead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67D65-DCAD-EE36-C644-5F68C7AA3E95}"/>
              </a:ext>
            </a:extLst>
          </p:cNvPr>
          <p:cNvSpPr txBox="1"/>
          <p:nvPr/>
        </p:nvSpPr>
        <p:spPr>
          <a:xfrm>
            <a:off x="9323281" y="195170"/>
            <a:ext cx="25280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latin typeface="Comic Sans MS" panose="030F0702030302020204" pitchFamily="66" charset="0"/>
              </a:rPr>
              <a:t>Set your phone on “Do not disturb” while driving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8128AB-9A67-31EA-DF22-7F25DA1D9F44}"/>
              </a:ext>
            </a:extLst>
          </p:cNvPr>
          <p:cNvSpPr txBox="1"/>
          <p:nvPr/>
        </p:nvSpPr>
        <p:spPr>
          <a:xfrm>
            <a:off x="248485" y="2383437"/>
            <a:ext cx="25330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Pull over to safe area if you need to rest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57A479-510A-F61D-86B2-5A19F729FAA5}"/>
              </a:ext>
            </a:extLst>
          </p:cNvPr>
          <p:cNvSpPr txBox="1"/>
          <p:nvPr/>
        </p:nvSpPr>
        <p:spPr>
          <a:xfrm>
            <a:off x="3149410" y="2385466"/>
            <a:ext cx="259585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Comic Sans MS" panose="030F0702030302020204" pitchFamily="66" charset="0"/>
              </a:rPr>
              <a:t>Talk to yourself about staying alert and paying attention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F4DA086-3FED-E14A-5FE1-B0C7CA6D8FAB}"/>
              </a:ext>
            </a:extLst>
          </p:cNvPr>
          <p:cNvSpPr txBox="1"/>
          <p:nvPr/>
        </p:nvSpPr>
        <p:spPr>
          <a:xfrm>
            <a:off x="6141379" y="2385466"/>
            <a:ext cx="2700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Before the ride, set the rules for passengers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E8A425A-5EE5-5979-F103-2FCDDEA86974}"/>
              </a:ext>
            </a:extLst>
          </p:cNvPr>
          <p:cNvSpPr txBox="1"/>
          <p:nvPr/>
        </p:nvSpPr>
        <p:spPr>
          <a:xfrm>
            <a:off x="9206749" y="2475769"/>
            <a:ext cx="270733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dirty="0">
                <a:latin typeface="Comic Sans MS" panose="030F0702030302020204" pitchFamily="66" charset="0"/>
              </a:rPr>
              <a:t>Inform others if they are distracting you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BD0692-A8A9-7CA1-26B4-110058406E76}"/>
              </a:ext>
            </a:extLst>
          </p:cNvPr>
          <p:cNvSpPr txBox="1"/>
          <p:nvPr/>
        </p:nvSpPr>
        <p:spPr>
          <a:xfrm>
            <a:off x="136708" y="4636883"/>
            <a:ext cx="2756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A040905-BB59-9E35-B172-8075723E3015}"/>
              </a:ext>
            </a:extLst>
          </p:cNvPr>
          <p:cNvSpPr txBox="1"/>
          <p:nvPr/>
        </p:nvSpPr>
        <p:spPr>
          <a:xfrm>
            <a:off x="3149410" y="4860839"/>
            <a:ext cx="2676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2E4A8B-00B1-332E-D46E-628E3FC45A57}"/>
              </a:ext>
            </a:extLst>
          </p:cNvPr>
          <p:cNvSpPr txBox="1"/>
          <p:nvPr/>
        </p:nvSpPr>
        <p:spPr>
          <a:xfrm>
            <a:off x="6155385" y="4706180"/>
            <a:ext cx="2672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3675C75-A018-2698-E3F2-052AB5F71D23}"/>
              </a:ext>
            </a:extLst>
          </p:cNvPr>
          <p:cNvSpPr txBox="1"/>
          <p:nvPr/>
        </p:nvSpPr>
        <p:spPr>
          <a:xfrm>
            <a:off x="9296392" y="4552292"/>
            <a:ext cx="258182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300" dirty="0">
              <a:latin typeface="Comic Sans MS" panose="030F070203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ED5D1-9C96-BCD1-758C-9DAA9479907A}"/>
              </a:ext>
            </a:extLst>
          </p:cNvPr>
          <p:cNvSpPr txBox="1"/>
          <p:nvPr/>
        </p:nvSpPr>
        <p:spPr>
          <a:xfrm>
            <a:off x="5638800" y="2973572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A142EE-4DB7-77B8-5769-ABDE795F0531}"/>
              </a:ext>
            </a:extLst>
          </p:cNvPr>
          <p:cNvSpPr txBox="1"/>
          <p:nvPr/>
        </p:nvSpPr>
        <p:spPr>
          <a:xfrm>
            <a:off x="282950" y="4790772"/>
            <a:ext cx="24058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mic Sans MS" panose="030F0702030302020204" pitchFamily="66" charset="0"/>
              </a:rPr>
              <a:t>Do not distract the driver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9BFA30-C332-5D54-0758-44A4D077F06E}"/>
              </a:ext>
            </a:extLst>
          </p:cNvPr>
          <p:cNvSpPr txBox="1"/>
          <p:nvPr/>
        </p:nvSpPr>
        <p:spPr>
          <a:xfrm>
            <a:off x="3284588" y="4660458"/>
            <a:ext cx="24058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omic Sans MS" panose="030F0702030302020204" pitchFamily="66" charset="0"/>
              </a:rPr>
              <a:t>Ensure all passengers are wearing seatbelts</a:t>
            </a:r>
          </a:p>
        </p:txBody>
      </p:sp>
    </p:spTree>
    <p:extLst>
      <p:ext uri="{BB962C8B-B14F-4D97-AF65-F5344CB8AC3E}">
        <p14:creationId xmlns:p14="http://schemas.microsoft.com/office/powerpoint/2010/main" val="965015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</TotalTime>
  <Words>197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14</cp:revision>
  <dcterms:created xsi:type="dcterms:W3CDTF">2016-02-17T21:57:01Z</dcterms:created>
  <dcterms:modified xsi:type="dcterms:W3CDTF">2025-02-21T16:39:01Z</dcterms:modified>
</cp:coreProperties>
</file>