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4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5775F-F73C-C880-65D6-CA3FE54B18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2B500B-EA55-2E83-A4FC-7E14432DC8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CA1CC-641F-9B44-5EA1-571CFA377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B5A37-78DC-1BB6-7663-1EEBBBA69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32684-9FD7-C330-C4F9-22EB2AEB8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8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C3429-1105-AFF1-5011-D247BDF54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F0091D-91C6-849C-D87D-0B22C770DE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8B1B8-567D-E3F0-4166-FAD0C571C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87A49D-454A-9EB5-3907-E13296310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314E8-552D-AD14-E641-DF5647149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73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93B7FA-9C8E-8428-0589-D8A7251B48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619F72-A656-80C9-FEE7-C89188120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7A302-301D-C017-0BD2-401C6AA89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3495B-68E7-496A-51C5-69D7D5722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99E98-64C2-F0DE-85FD-E9088A530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2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FF-644B-9A99-F549-049E52A34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DC6C9-4748-CA61-2C0E-923613250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66B0E-D97A-6285-D0FC-67A6B1E8E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4B7EA-6145-08E8-9F0C-F00BDDD0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A3573-0620-F582-E7E1-A6DB1AD25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9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356B3-2E83-CFA8-6619-4DB03F66A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BABDF4-1C4B-1523-99CB-872EF57C5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0333D-450D-4D7A-360C-55DDC7F1A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E0938-0EFD-F381-C33C-B6EA46E06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83041-3231-A4B1-217F-32C8B4484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3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5A438-E9E9-9D30-69AE-B30764C7A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527C0-F259-C156-8C2A-A91BC314E7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AFA10C-B2E0-3A58-4CCC-4298BCF72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52B51-ED45-C9C3-F401-8C8C080F8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9D3C4-C0C1-DF3F-858B-32A620D7F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718D0-DB07-8F3E-708D-EBE16B8A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35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E6576-37B1-0594-A11E-F6D01ADA4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032DD-C4F5-BB9E-DF80-45CA78550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81246A-E0AD-86C7-4DFC-D0A334CAA3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2B87DC-7756-F546-7CCC-BDC58BAA95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C506A3-D5D9-6D9E-B3DB-49C0119795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65307C-D5F1-F003-2D58-8A51EA9A3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61F4E6-83CA-194B-43B7-BF28112C4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4DD625-A4D8-C85B-35B0-852D7D455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0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CABB2-1468-0E92-35E6-F4E9D7B3D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B4A9E1-9031-71A9-C61D-FBFBCA804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03721C-7DE1-3AC6-B383-FEB7EB9C2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4D50FA-CEAD-E687-80AD-E699B028E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0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C669AE-EDBE-6500-3022-94BD11797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60E37F-11B5-D037-6758-16232688F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A27536-D853-AE0D-CD9F-2C3854A38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6F05C-F880-B71C-F6EC-CAEF11138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726A5-7B3F-A998-DB89-21CB4BAB5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6C0E47-A606-56F8-CB0F-B621849E1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D06138-C946-7B99-2375-9648A7B94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94B8C-7CF3-EF50-96AB-9DEDBE995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911B2-3D6C-3D62-EA62-713BE14E4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C233D-ADCA-F1EB-6308-0147B284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D76A75-C5A5-CF20-56D9-DEB6DC2032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5F01E7-B73F-DF65-A6F2-946C714CF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9CB2E0-98B4-4B43-0FAB-DF4C5B9C5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ABE3B4-308D-D70F-2638-BD11A8C05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9997CB-803D-995E-BC2A-3ED491E0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16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900D04-80B5-78E2-4755-A60485AD0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84F47-0A5B-6CA5-4288-8CB515663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4C211-DAFD-FB21-DC77-504C413C8F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DDF1CA-9555-448B-9F5C-967616514727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5D920-097B-2D46-3BEE-2F69DFA3D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DBE745-F9E9-AE69-9954-043BACB43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09D5FF-ACDB-4142-8DFE-F75196E194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7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88D3C-B017-331F-395E-8FD0261E5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Traffic Stop Lesson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Risks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&amp; Safety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9E085-F8AB-2825-ECBF-48B5A18675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 w="762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2000" dirty="0"/>
              <a:t>What are some potential risks officers face when stopping a vehicle?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BB749F-957E-5234-BD2B-8D8EC4F447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 w="762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2000" dirty="0"/>
              <a:t>What actions can civilians take to minimize risk during a traffic stop?</a:t>
            </a:r>
          </a:p>
        </p:txBody>
      </p:sp>
      <p:pic>
        <p:nvPicPr>
          <p:cNvPr id="5" name="Picture 4" descr="AFLSE w bar fdn">
            <a:extLst>
              <a:ext uri="{FF2B5EF4-FFF2-40B4-BE49-F238E27FC236}">
                <a16:creationId xmlns:a16="http://schemas.microsoft.com/office/drawing/2014/main" id="{5D626164-5418-2D2A-1911-D650C9A0C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12" y="230188"/>
            <a:ext cx="1443175" cy="67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3989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D396F-1723-5B58-EE71-8AE33F23D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C54D2-ED59-7551-4399-BEE262817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Traffic Stop Lesson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Risks &amp; Safety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F7901-1012-276C-F118-93B804CA9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 w="762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What are some examples of instructions officers might give to avoid escalation?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EF7B6B-4953-0C06-995C-A6C80F5EE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 w="762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Why do officers require identification of the driver and vehicle?</a:t>
            </a:r>
          </a:p>
        </p:txBody>
      </p:sp>
      <p:pic>
        <p:nvPicPr>
          <p:cNvPr id="5" name="Picture 4" descr="AFLSE w bar fdn">
            <a:extLst>
              <a:ext uri="{FF2B5EF4-FFF2-40B4-BE49-F238E27FC236}">
                <a16:creationId xmlns:a16="http://schemas.microsoft.com/office/drawing/2014/main" id="{BDA384B8-890D-1A19-C2C9-86B707025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12" y="230188"/>
            <a:ext cx="1443175" cy="67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5530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9B9A1-686C-A018-794B-11F6C62D7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C0CA3-4429-DBC0-0A09-7803138CB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 Driving Academy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Traffic Stop Lesson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Risks &amp; Safety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616FC-BF96-2E76-13E4-8D49472452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 w="762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Why is it important for officers to record their interactions during a traffic stop?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5F2C44-13BE-CAF2-B2CA-0CA0818A0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 w="7620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</p:txBody>
      </p:sp>
      <p:pic>
        <p:nvPicPr>
          <p:cNvPr id="5" name="Picture 4" descr="AFLSE w bar fdn">
            <a:extLst>
              <a:ext uri="{FF2B5EF4-FFF2-40B4-BE49-F238E27FC236}">
                <a16:creationId xmlns:a16="http://schemas.microsoft.com/office/drawing/2014/main" id="{A7993D50-9569-235C-E82B-4C48ABBCC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412" y="230188"/>
            <a:ext cx="1443175" cy="67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6027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118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Office Theme</vt:lpstr>
      <vt:lpstr>      Safe Driving Academy Traffic Stop Lesson Risks &amp; Safety </vt:lpstr>
      <vt:lpstr>      Safe Driving Academy Traffic Stop Lesson Risks &amp; Safety </vt:lpstr>
      <vt:lpstr>      Safe Driving Academy Traffic Stop Lesson Risks &amp; Safety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Ashley Cagnetta</dc:creator>
  <cp:lastModifiedBy>Ashley Cagnetta</cp:lastModifiedBy>
  <cp:revision>4</cp:revision>
  <dcterms:created xsi:type="dcterms:W3CDTF">2025-02-21T21:02:41Z</dcterms:created>
  <dcterms:modified xsi:type="dcterms:W3CDTF">2025-02-26T16:44:42Z</dcterms:modified>
</cp:coreProperties>
</file>