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775F-F73C-C880-65D6-CA3FE54B1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2B500B-EA55-2E83-A4FC-7E14432DC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CA1CC-641F-9B44-5EA1-571CFA377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B5A37-78DC-1BB6-7663-1EEBBBA69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32684-9FD7-C330-C4F9-22EB2AEB8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C3429-1105-AFF1-5011-D247BDF54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0091D-91C6-849C-D87D-0B22C770D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8B1B8-567D-E3F0-4166-FAD0C571C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7A49D-454A-9EB5-3907-E1329631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314E8-552D-AD14-E641-DF5647149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7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93B7FA-9C8E-8428-0589-D8A7251B48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619F72-A656-80C9-FEE7-C89188120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A302-301D-C017-0BD2-401C6AA89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3495B-68E7-496A-51C5-69D7D572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99E98-64C2-F0DE-85FD-E9088A53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2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FF-644B-9A99-F549-049E52A34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DC6C9-4748-CA61-2C0E-923613250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66B0E-D97A-6285-D0FC-67A6B1E8E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4B7EA-6145-08E8-9F0C-F00BDDD0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A3573-0620-F582-E7E1-A6DB1AD25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9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56B3-2E83-CFA8-6619-4DB03F66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ABDF4-1C4B-1523-99CB-872EF57C5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0333D-450D-4D7A-360C-55DDC7F1A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E0938-0EFD-F381-C33C-B6EA46E06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83041-3231-A4B1-217F-32C8B448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5A438-E9E9-9D30-69AE-B30764C7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527C0-F259-C156-8C2A-A91BC314E7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AFA10C-B2E0-3A58-4CCC-4298BCF72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52B51-ED45-C9C3-F401-8C8C080F8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9D3C4-C0C1-DF3F-858B-32A620D7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718D0-DB07-8F3E-708D-EBE16B8A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3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E6576-37B1-0594-A11E-F6D01ADA4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032DD-C4F5-BB9E-DF80-45CA78550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1246A-E0AD-86C7-4DFC-D0A334CAA3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2B87DC-7756-F546-7CCC-BDC58BAA9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C506A3-D5D9-6D9E-B3DB-49C011979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65307C-D5F1-F003-2D58-8A51EA9A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1F4E6-83CA-194B-43B7-BF28112C4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4DD625-A4D8-C85B-35B0-852D7D45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0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CABB2-1468-0E92-35E6-F4E9D7B3D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B4A9E1-9031-71A9-C61D-FBFBCA804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3721C-7DE1-3AC6-B383-FEB7EB9C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4D50FA-CEAD-E687-80AD-E699B028E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0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C669AE-EDBE-6500-3022-94BD11797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60E37F-11B5-D037-6758-16232688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27536-D853-AE0D-CD9F-2C3854A38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6F05C-F880-B71C-F6EC-CAEF11138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26A5-7B3F-A998-DB89-21CB4BAB5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6C0E47-A606-56F8-CB0F-B621849E1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06138-C946-7B99-2375-9648A7B94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94B8C-7CF3-EF50-96AB-9DEDBE995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911B2-3D6C-3D62-EA62-713BE14E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C233D-ADCA-F1EB-6308-0147B28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D76A75-C5A5-CF20-56D9-DEB6DC2032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F01E7-B73F-DF65-A6F2-946C714CF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9CB2E0-98B4-4B43-0FAB-DF4C5B9C5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BE3B4-308D-D70F-2638-BD11A8C0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997CB-803D-995E-BC2A-3ED491E0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1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900D04-80B5-78E2-4755-A60485AD0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84F47-0A5B-6CA5-4288-8CB515663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4C211-DAFD-FB21-DC77-504C413C8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5D920-097B-2D46-3BEE-2F69DFA3D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BE745-F9E9-AE69-9954-043BACB43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7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8D3C-B017-331F-395E-8FD0261E530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Traffic Stop Lesson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Traffic Stop Steps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5B80C9-79EF-33B3-9D02-E67964A7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93770"/>
            <a:ext cx="5157787" cy="427504"/>
          </a:xfrm>
          <a:ln w="762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Step 1: Pulling Over Safely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9E085-F8AB-2825-ECBF-48B5A1867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121274"/>
            <a:ext cx="5157787" cy="1038225"/>
          </a:xfrm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marR="0" indent="0">
              <a:lnSpc>
                <a:spcPct val="106000"/>
              </a:lnSpc>
              <a:spcAft>
                <a:spcPts val="800"/>
              </a:spcAft>
              <a:buNone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when and where to pull over, what actions to take (using your turn signal, finding a safe area), and the importance of pulling over immediately.</a:t>
            </a:r>
            <a:endParaRPr lang="en-US" dirty="0"/>
          </a:p>
        </p:txBody>
      </p:sp>
      <p:pic>
        <p:nvPicPr>
          <p:cNvPr id="5" name="Picture 4" descr="AFLSE w bar fdn">
            <a:extLst>
              <a:ext uri="{FF2B5EF4-FFF2-40B4-BE49-F238E27FC236}">
                <a16:creationId xmlns:a16="http://schemas.microsoft.com/office/drawing/2014/main" id="{5D626164-5418-2D2A-1911-D650C9A0C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12" y="230188"/>
            <a:ext cx="1443175" cy="67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EAC3F19-254C-10DF-6549-28D8A2B17781}"/>
              </a:ext>
            </a:extLst>
          </p:cNvPr>
          <p:cNvSpPr txBox="1">
            <a:spLocks/>
          </p:cNvSpPr>
          <p:nvPr/>
        </p:nvSpPr>
        <p:spPr>
          <a:xfrm>
            <a:off x="6197603" y="1690688"/>
            <a:ext cx="5157787" cy="427504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Step 2: Staying Inside the Vehicle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504CF4B-89F5-1ED1-9263-993A321B6E05}"/>
              </a:ext>
            </a:extLst>
          </p:cNvPr>
          <p:cNvSpPr txBox="1">
            <a:spLocks/>
          </p:cNvSpPr>
          <p:nvPr/>
        </p:nvSpPr>
        <p:spPr>
          <a:xfrm>
            <a:off x="6197603" y="2118192"/>
            <a:ext cx="5157787" cy="103822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Focus on the importance of remaining inside the vehicle and keeping hands visible on the steering wheel.</a:t>
            </a:r>
            <a:endParaRPr lang="en-US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44543C42-92F7-3F03-AF7E-218E4880E250}"/>
              </a:ext>
            </a:extLst>
          </p:cNvPr>
          <p:cNvSpPr txBox="1">
            <a:spLocks/>
          </p:cNvSpPr>
          <p:nvPr/>
        </p:nvSpPr>
        <p:spPr>
          <a:xfrm>
            <a:off x="836612" y="3432082"/>
            <a:ext cx="5157787" cy="427504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Step 3: Providing Documents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37E12E0-2FA7-E0D2-3524-C095F261913B}"/>
              </a:ext>
            </a:extLst>
          </p:cNvPr>
          <p:cNvSpPr txBox="1">
            <a:spLocks/>
          </p:cNvSpPr>
          <p:nvPr/>
        </p:nvSpPr>
        <p:spPr>
          <a:xfrm>
            <a:off x="836612" y="3859586"/>
            <a:ext cx="5157787" cy="103822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Focus on the importance of waiting for the officer’s request before reaching for your documents and providing your driver’s license, registration, and insurance.</a:t>
            </a:r>
            <a:endParaRPr lang="en-US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79EB93A7-32F9-4CE2-2916-EB8180E872B1}"/>
              </a:ext>
            </a:extLst>
          </p:cNvPr>
          <p:cNvSpPr txBox="1">
            <a:spLocks/>
          </p:cNvSpPr>
          <p:nvPr/>
        </p:nvSpPr>
        <p:spPr>
          <a:xfrm>
            <a:off x="6197601" y="3432082"/>
            <a:ext cx="5157787" cy="427504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Step 4: Responding to Officer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4629388-F794-0638-8772-9EB563B4EE92}"/>
              </a:ext>
            </a:extLst>
          </p:cNvPr>
          <p:cNvSpPr txBox="1">
            <a:spLocks/>
          </p:cNvSpPr>
          <p:nvPr/>
        </p:nvSpPr>
        <p:spPr>
          <a:xfrm>
            <a:off x="6197601" y="3859586"/>
            <a:ext cx="5157787" cy="103822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how to interact respectfully with the officer, answer questions clearly, and follow instructions carefully.</a:t>
            </a:r>
            <a:endParaRPr lang="en-US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E5D230E9-7A3A-27C5-18F1-36B046C0F89F}"/>
              </a:ext>
            </a:extLst>
          </p:cNvPr>
          <p:cNvSpPr txBox="1">
            <a:spLocks/>
          </p:cNvSpPr>
          <p:nvPr/>
        </p:nvSpPr>
        <p:spPr>
          <a:xfrm>
            <a:off x="836612" y="5147048"/>
            <a:ext cx="5157787" cy="427504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Step 5: Staying Calm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ACBCC64-F30F-15F2-A791-854BA98E8899}"/>
              </a:ext>
            </a:extLst>
          </p:cNvPr>
          <p:cNvSpPr txBox="1">
            <a:spLocks/>
          </p:cNvSpPr>
          <p:nvPr/>
        </p:nvSpPr>
        <p:spPr>
          <a:xfrm>
            <a:off x="836612" y="5574552"/>
            <a:ext cx="5157787" cy="103822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a poster emphasizing the importance of staying calm, avoiding sudden movements, and not arguing with the officer during the stop.</a:t>
            </a:r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50FAF5C-EAA2-7E38-CE0D-0438791EA8D2}"/>
              </a:ext>
            </a:extLst>
          </p:cNvPr>
          <p:cNvSpPr txBox="1">
            <a:spLocks/>
          </p:cNvSpPr>
          <p:nvPr/>
        </p:nvSpPr>
        <p:spPr>
          <a:xfrm>
            <a:off x="6197601" y="5147048"/>
            <a:ext cx="5157787" cy="427504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Step 6: After the Traffic Stop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0D3E009-2674-5448-9517-68D971B8C3DD}"/>
              </a:ext>
            </a:extLst>
          </p:cNvPr>
          <p:cNvSpPr txBox="1">
            <a:spLocks/>
          </p:cNvSpPr>
          <p:nvPr/>
        </p:nvSpPr>
        <p:spPr>
          <a:xfrm>
            <a:off x="6197601" y="5574552"/>
            <a:ext cx="5157787" cy="103822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Explain if they disagree with the ticket, they have the option to dispute it in court. It’s important to avoid arguing during the stop, as this may escalate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2483989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205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      Safe Driving Academy Traffic Stop Lesson Traffic Stop Steps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3</cp:revision>
  <dcterms:created xsi:type="dcterms:W3CDTF">2025-02-21T21:02:41Z</dcterms:created>
  <dcterms:modified xsi:type="dcterms:W3CDTF">2025-02-26T15:27:35Z</dcterms:modified>
</cp:coreProperties>
</file>