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ssenger Combination Strips" id="{87FAABB0-0A3D-4E85-AFED-7E548E7D1EBA}">
          <p14:sldIdLst>
            <p14:sldId id="259"/>
            <p14:sldId id="256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 varScale="1">
        <p:scale>
          <a:sx n="94" d="100"/>
          <a:sy n="94" d="100"/>
        </p:scale>
        <p:origin x="60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9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8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72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7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99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6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7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5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65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0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85F4A-A1C7-498B-969E-B16D2BE833A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3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792" y="154982"/>
            <a:ext cx="11895366" cy="30705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8792" y="3541663"/>
            <a:ext cx="11895365" cy="29734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8792" y="55416"/>
            <a:ext cx="118953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>
                <a:latin typeface="Comic Sans MS" panose="030F0702030302020204" pitchFamily="66" charset="0"/>
              </a:rPr>
              <a:t>Two or more </a:t>
            </a:r>
          </a:p>
          <a:p>
            <a:pPr algn="ctr"/>
            <a:r>
              <a:rPr lang="en-US" sz="10000" dirty="0">
                <a:latin typeface="Comic Sans MS" panose="030F0702030302020204" pitchFamily="66" charset="0"/>
              </a:rPr>
              <a:t>teenage peers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706097" y="4173156"/>
            <a:ext cx="13277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>
                <a:latin typeface="Comic Sans MS" panose="030F0702030302020204" pitchFamily="66" charset="0"/>
              </a:rPr>
              <a:t>One teenage peer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42811" y="4981807"/>
            <a:ext cx="13277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Comic Sans MS" panose="030F0702030302020204" pitchFamily="66" charset="0"/>
              </a:rPr>
              <a:t> </a:t>
            </a:r>
            <a:endParaRPr lang="en-US" sz="7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912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42" y="158948"/>
            <a:ext cx="11993127" cy="32047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4929" y="158948"/>
            <a:ext cx="117360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>
                <a:latin typeface="Comic Sans MS" panose="030F0702030302020204" pitchFamily="66" charset="0"/>
              </a:rPr>
              <a:t>Teenage peer(s) &amp; Sibling(s)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642" y="3592286"/>
            <a:ext cx="11993127" cy="3088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1642" y="3510620"/>
            <a:ext cx="118993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>
                <a:latin typeface="Comic Sans MS" panose="030F0702030302020204" pitchFamily="66" charset="0"/>
              </a:rPr>
              <a:t>Two or more siblings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68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6308" y="150300"/>
            <a:ext cx="11910646" cy="3197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6308" y="3637063"/>
            <a:ext cx="11910646" cy="3073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-542811" y="709903"/>
            <a:ext cx="13277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>
                <a:latin typeface="Comic Sans MS" panose="030F0702030302020204" pitchFamily="66" charset="0"/>
              </a:rPr>
              <a:t>One sibling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902040" y="4344993"/>
            <a:ext cx="13277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>
                <a:latin typeface="Comic Sans MS" panose="030F0702030302020204" pitchFamily="66" charset="0"/>
              </a:rPr>
              <a:t>No passengers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473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2505" y="150300"/>
            <a:ext cx="11867950" cy="3197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912" y="177258"/>
            <a:ext cx="116207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>
                <a:latin typeface="Comic Sans MS" panose="030F0702030302020204" pitchFamily="66" charset="0"/>
              </a:rPr>
              <a:t>Parent or other adult present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692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32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5</cp:revision>
  <dcterms:created xsi:type="dcterms:W3CDTF">2019-01-27T22:20:33Z</dcterms:created>
  <dcterms:modified xsi:type="dcterms:W3CDTF">2025-02-11T21:19:19Z</dcterms:modified>
</cp:coreProperties>
</file>