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80" y="6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3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8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3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0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9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9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5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2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0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6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B12743-D30B-C4EC-7A3D-CF41CBCED252}"/>
              </a:ext>
            </a:extLst>
          </p:cNvPr>
          <p:cNvSpPr txBox="1"/>
          <p:nvPr/>
        </p:nvSpPr>
        <p:spPr>
          <a:xfrm>
            <a:off x="2611514" y="2151727"/>
            <a:ext cx="69689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Yourself</a:t>
            </a:r>
          </a:p>
        </p:txBody>
      </p:sp>
    </p:spTree>
    <p:extLst>
      <p:ext uri="{BB962C8B-B14F-4D97-AF65-F5344CB8AC3E}">
        <p14:creationId xmlns:p14="http://schemas.microsoft.com/office/powerpoint/2010/main" val="3635959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EDD2AD-EE4A-823F-409D-2B6A764A3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6DA4F2-D695-E55B-1C57-EC0C21056A5A}"/>
              </a:ext>
            </a:extLst>
          </p:cNvPr>
          <p:cNvSpPr txBox="1"/>
          <p:nvPr/>
        </p:nvSpPr>
        <p:spPr>
          <a:xfrm>
            <a:off x="3269201" y="2151727"/>
            <a:ext cx="56535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1544711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Adobe Devanagari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10</cp:revision>
  <dcterms:created xsi:type="dcterms:W3CDTF">2016-02-29T19:32:13Z</dcterms:created>
  <dcterms:modified xsi:type="dcterms:W3CDTF">2025-02-11T18:35:06Z</dcterms:modified>
</cp:coreProperties>
</file>