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63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5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2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93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6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9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0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5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9D96-26A7-4C0F-9B14-D06AA0BF5AD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5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49D96-26A7-4C0F-9B14-D06AA0BF5AD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59FE3-A9F8-4813-9FA5-C167172CC9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9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709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6709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6711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100666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00666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127559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13367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113367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182093" y="4612341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9182094" y="2371165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113367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9182094" y="129989"/>
            <a:ext cx="2756647" cy="21111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55494" y="277642"/>
            <a:ext cx="25330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anose="030F0702030302020204" pitchFamily="66" charset="0"/>
              </a:rPr>
              <a:t>Driving to school after staying up all night studying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05436" y="216087"/>
            <a:ext cx="25958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Driving siblings to the store, while crying over relationship break-up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69393" y="216087"/>
            <a:ext cx="25980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Driving in a hurry, frustrated you are late picking your friends up for the concert, </a:t>
            </a:r>
            <a:r>
              <a:rPr lang="en-US" dirty="0" smtClean="0">
                <a:latin typeface="Comic Sans MS" panose="030F0702030302020204" pitchFamily="66" charset="0"/>
              </a:rPr>
              <a:t>other </a:t>
            </a:r>
            <a:r>
              <a:rPr lang="en-US" dirty="0" smtClean="0">
                <a:latin typeface="Comic Sans MS" panose="030F0702030302020204" pitchFamily="66" charset="0"/>
              </a:rPr>
              <a:t>drivers are annoying you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296392" y="277642"/>
            <a:ext cx="25280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Driving mentally and physically alert, obeying rules of the road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5494" y="2457263"/>
            <a:ext cx="25330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Driving, while looking for your sunglasses, because the sun is glaring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81063" y="2457263"/>
            <a:ext cx="25958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Driving while the music is bumping, moving to the rhythm, and accelerating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41379" y="2611151"/>
            <a:ext cx="27006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Driving while having a severe headache, having a hard time focusing and staying in the lane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170884" y="2545559"/>
            <a:ext cx="27073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Driving, worried about your sick dog, texting your mom about the surgery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99174" y="4746812"/>
            <a:ext cx="27566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anose="030F0702030302020204" pitchFamily="66" charset="0"/>
              </a:rPr>
              <a:t>Driving after drinking 2 beers at a party, feeling dizzy and nervous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00664" y="4746812"/>
            <a:ext cx="26762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Driving when a friend pulls up next to you at a light and guns his engine, challenging you to race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41379" y="4722339"/>
            <a:ext cx="26726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Driving when your friends pressure you into spinning donuts in the grocery store parking lot, afraid they will think you are a coward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296392" y="4921624"/>
            <a:ext cx="258182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anose="030F0702030302020204" pitchFamily="66" charset="0"/>
              </a:rPr>
              <a:t>Driving with a right sprained ankle, feeling a lot of pain when you apply pressure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536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185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10</cp:revision>
  <dcterms:created xsi:type="dcterms:W3CDTF">2016-02-17T21:57:01Z</dcterms:created>
  <dcterms:modified xsi:type="dcterms:W3CDTF">2016-02-22T18:55:37Z</dcterms:modified>
</cp:coreProperties>
</file>