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60" r:id="rId2"/>
    <p:sldId id="259" r:id="rId3"/>
    <p:sldId id="261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212071C-2592-4489-A3A4-E015E5CEA828}">
          <p14:sldIdLst>
            <p14:sldId id="260"/>
          </p14:sldIdLst>
        </p14:section>
        <p14:section name="Additional Activities" id="{9CF0F916-B813-41D5-907A-DFC0A9F41125}">
          <p14:sldIdLst>
            <p14:sldId id="259"/>
            <p14:sldId id="261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87" d="100"/>
          <a:sy n="87" d="100"/>
        </p:scale>
        <p:origin x="102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D1C3F6-E9FA-479A-BE06-CD74161CF451}" type="datetimeFigureOut">
              <a:rPr lang="en-US" smtClean="0"/>
              <a:t>12/4/2016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5F6B16-6BCC-4DB3-B375-C482D05B16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0785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5F6B16-6BCC-4DB3-B375-C482D05B165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5247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35E1F-620D-4B14-8508-8A07EA129013}" type="datetimeFigureOut">
              <a:rPr lang="en-US" smtClean="0"/>
              <a:t>12/4/2016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C5D06-D128-4C66-AE47-28BB22AD2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6206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35E1F-620D-4B14-8508-8A07EA129013}" type="datetimeFigureOut">
              <a:rPr lang="en-US" smtClean="0"/>
              <a:t>12/4/2016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C5D06-D128-4C66-AE47-28BB22AD2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2500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35E1F-620D-4B14-8508-8A07EA129013}" type="datetimeFigureOut">
              <a:rPr lang="en-US" smtClean="0"/>
              <a:t>12/4/2016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C5D06-D128-4C66-AE47-28BB22AD2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599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35E1F-620D-4B14-8508-8A07EA129013}" type="datetimeFigureOut">
              <a:rPr lang="en-US" smtClean="0"/>
              <a:t>12/4/2016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C5D06-D128-4C66-AE47-28BB22AD2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657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35E1F-620D-4B14-8508-8A07EA129013}" type="datetimeFigureOut">
              <a:rPr lang="en-US" smtClean="0"/>
              <a:t>12/4/2016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C5D06-D128-4C66-AE47-28BB22AD2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443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35E1F-620D-4B14-8508-8A07EA129013}" type="datetimeFigureOut">
              <a:rPr lang="en-US" smtClean="0"/>
              <a:t>12/4/2016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C5D06-D128-4C66-AE47-28BB22AD2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5591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35E1F-620D-4B14-8508-8A07EA129013}" type="datetimeFigureOut">
              <a:rPr lang="en-US" smtClean="0"/>
              <a:t>12/4/2016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C5D06-D128-4C66-AE47-28BB22AD2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320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35E1F-620D-4B14-8508-8A07EA129013}" type="datetimeFigureOut">
              <a:rPr lang="en-US" smtClean="0"/>
              <a:t>12/4/2016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C5D06-D128-4C66-AE47-28BB22AD2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990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35E1F-620D-4B14-8508-8A07EA129013}" type="datetimeFigureOut">
              <a:rPr lang="en-US" smtClean="0"/>
              <a:t>12/4/2016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C5D06-D128-4C66-AE47-28BB22AD2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0751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35E1F-620D-4B14-8508-8A07EA129013}" type="datetimeFigureOut">
              <a:rPr lang="en-US" smtClean="0"/>
              <a:t>12/4/2016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C5D06-D128-4C66-AE47-28BB22AD2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2129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35E1F-620D-4B14-8508-8A07EA129013}" type="datetimeFigureOut">
              <a:rPr lang="en-US" smtClean="0"/>
              <a:t>12/4/2016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C5D06-D128-4C66-AE47-28BB22AD2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105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35E1F-620D-4B14-8508-8A07EA129013}" type="datetimeFigureOut">
              <a:rPr lang="en-US" smtClean="0"/>
              <a:t>12/4/2016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AC5D06-D128-4C66-AE47-28BB22AD2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202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82946" y="911598"/>
            <a:ext cx="5620276" cy="3422407"/>
          </a:xfrm>
          <a:prstGeom prst="rec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52467" y="1614833"/>
            <a:ext cx="5799162" cy="201593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5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WALK</a:t>
            </a:r>
            <a:endParaRPr lang="en-US" sz="12500" dirty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351630" y="911598"/>
            <a:ext cx="5620276" cy="3422407"/>
          </a:xfrm>
          <a:prstGeom prst="rec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531296" y="759356"/>
            <a:ext cx="5260943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5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DON’T WALK</a:t>
            </a:r>
            <a:endParaRPr lang="en-US" sz="12500" dirty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3753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33896" y="308343"/>
            <a:ext cx="2530549" cy="6337005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/>
          <p:cNvSpPr/>
          <p:nvPr/>
        </p:nvSpPr>
        <p:spPr>
          <a:xfrm>
            <a:off x="719325" y="584790"/>
            <a:ext cx="1759689" cy="1743740"/>
          </a:xfrm>
          <a:prstGeom prst="ellipse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719325" y="2604976"/>
            <a:ext cx="1759689" cy="1743740"/>
          </a:xfrm>
          <a:prstGeom prst="ellipse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719324" y="4553757"/>
            <a:ext cx="1759689" cy="1743740"/>
          </a:xfrm>
          <a:prstGeom prst="ellipse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051130" y="856495"/>
            <a:ext cx="23608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Red</a:t>
            </a:r>
            <a:r>
              <a:rPr lang="en-US" sz="40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993039" y="2846112"/>
            <a:ext cx="34049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Yellow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871374" y="4825462"/>
            <a:ext cx="31295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Green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149164" y="856495"/>
            <a:ext cx="6012493" cy="4154984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8800" dirty="0" smtClean="0">
                <a:ln>
                  <a:solidFill>
                    <a:schemeClr val="tx1"/>
                  </a:solidFill>
                  <a:prstDash val="lgDash"/>
                </a:ln>
                <a:solidFill>
                  <a:schemeClr val="bg1"/>
                </a:solidFill>
                <a:cs typeface="Aharoni" panose="02010803020104030203" pitchFamily="2" charset="-79"/>
              </a:rPr>
              <a:t>Obey traffic signs to and from school.  </a:t>
            </a:r>
            <a:endParaRPr lang="en-US" sz="8800" dirty="0">
              <a:ln>
                <a:solidFill>
                  <a:schemeClr val="tx1"/>
                </a:solidFill>
                <a:prstDash val="lgDash"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20959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33896" y="308343"/>
            <a:ext cx="2530549" cy="6337005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/>
          <p:cNvSpPr/>
          <p:nvPr/>
        </p:nvSpPr>
        <p:spPr>
          <a:xfrm>
            <a:off x="719325" y="584790"/>
            <a:ext cx="1759689" cy="1743740"/>
          </a:xfrm>
          <a:prstGeom prst="ellipse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719325" y="2604976"/>
            <a:ext cx="1759689" cy="1743740"/>
          </a:xfrm>
          <a:prstGeom prst="ellipse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719324" y="4553757"/>
            <a:ext cx="1759689" cy="1743740"/>
          </a:xfrm>
          <a:prstGeom prst="ellipse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929928" y="870352"/>
            <a:ext cx="20645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Red</a:t>
            </a:r>
            <a:r>
              <a:rPr lang="en-US" sz="40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929928" y="2832066"/>
            <a:ext cx="34049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Yellow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929928" y="4825462"/>
            <a:ext cx="29073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Green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085633" y="408551"/>
            <a:ext cx="6012493" cy="6186309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600" dirty="0" smtClean="0">
                <a:ln w="19050">
                  <a:solidFill>
                    <a:schemeClr val="dk1"/>
                  </a:solidFill>
                </a:ln>
                <a:noFill/>
                <a:latin typeface="Berlin Sans FB" panose="020E0602020502020306" pitchFamily="34" charset="0"/>
              </a:rPr>
              <a:t>What can </a:t>
            </a:r>
            <a:r>
              <a:rPr lang="en-US" sz="3600" dirty="0">
                <a:ln w="19050">
                  <a:solidFill>
                    <a:schemeClr val="dk1"/>
                  </a:solidFill>
                </a:ln>
                <a:noFill/>
                <a:latin typeface="Berlin Sans FB" panose="020E0602020502020306" pitchFamily="34" charset="0"/>
              </a:rPr>
              <a:t>help you </a:t>
            </a:r>
            <a:r>
              <a:rPr lang="en-US" sz="3600" dirty="0" smtClean="0">
                <a:ln w="19050">
                  <a:solidFill>
                    <a:schemeClr val="dk1"/>
                  </a:solidFill>
                </a:ln>
                <a:noFill/>
                <a:latin typeface="Berlin Sans FB" panose="020E0602020502020306" pitchFamily="34" charset="0"/>
              </a:rPr>
              <a:t>be safe to and from school?</a:t>
            </a:r>
          </a:p>
          <a:p>
            <a:endParaRPr lang="en-US" sz="3600" dirty="0">
              <a:ln w="19050">
                <a:solidFill>
                  <a:schemeClr val="dk1"/>
                </a:solidFill>
              </a:ln>
              <a:noFill/>
              <a:latin typeface="Berlin Sans FB" panose="020E0602020502020306" pitchFamily="34" charset="0"/>
            </a:endParaRPr>
          </a:p>
          <a:p>
            <a:endParaRPr lang="en-US" sz="3600" dirty="0" smtClean="0">
              <a:ln w="19050">
                <a:solidFill>
                  <a:schemeClr val="dk1"/>
                </a:solidFill>
              </a:ln>
              <a:noFill/>
              <a:latin typeface="Berlin Sans FB" panose="020E0602020502020306" pitchFamily="34" charset="0"/>
            </a:endParaRPr>
          </a:p>
          <a:p>
            <a:endParaRPr lang="en-US" sz="3600" dirty="0">
              <a:ln w="19050">
                <a:solidFill>
                  <a:schemeClr val="dk1"/>
                </a:solidFill>
              </a:ln>
              <a:noFill/>
              <a:latin typeface="Berlin Sans FB" panose="020E0602020502020306" pitchFamily="34" charset="0"/>
            </a:endParaRPr>
          </a:p>
          <a:p>
            <a:endParaRPr lang="en-US" sz="3600" dirty="0" smtClean="0">
              <a:ln w="19050">
                <a:solidFill>
                  <a:schemeClr val="dk1"/>
                </a:solidFill>
              </a:ln>
              <a:noFill/>
              <a:latin typeface="Berlin Sans FB" panose="020E0602020502020306" pitchFamily="34" charset="0"/>
            </a:endParaRPr>
          </a:p>
          <a:p>
            <a:endParaRPr lang="en-US" sz="3600" dirty="0">
              <a:ln w="19050">
                <a:solidFill>
                  <a:schemeClr val="dk1"/>
                </a:solidFill>
              </a:ln>
              <a:noFill/>
              <a:latin typeface="Berlin Sans FB" panose="020E0602020502020306" pitchFamily="34" charset="0"/>
            </a:endParaRPr>
          </a:p>
          <a:p>
            <a:endParaRPr lang="en-US" sz="3600" dirty="0" smtClean="0">
              <a:ln w="19050">
                <a:solidFill>
                  <a:schemeClr val="dk1"/>
                </a:solidFill>
              </a:ln>
              <a:noFill/>
              <a:latin typeface="Berlin Sans FB" panose="020E0602020502020306" pitchFamily="34" charset="0"/>
            </a:endParaRPr>
          </a:p>
          <a:p>
            <a:endParaRPr lang="en-US" sz="3600" dirty="0">
              <a:ln w="19050">
                <a:solidFill>
                  <a:schemeClr val="dk1"/>
                </a:solidFill>
              </a:ln>
              <a:noFill/>
              <a:latin typeface="Berlin Sans FB" panose="020E0602020502020306" pitchFamily="34" charset="0"/>
            </a:endParaRPr>
          </a:p>
          <a:p>
            <a:endParaRPr lang="en-US" sz="3600" dirty="0" smtClean="0">
              <a:ln w="19050">
                <a:solidFill>
                  <a:schemeClr val="dk1"/>
                </a:solidFill>
              </a:ln>
              <a:noFill/>
              <a:latin typeface="Berlin Sans FB" panose="020E0602020502020306" pitchFamily="34" charset="0"/>
            </a:endParaRPr>
          </a:p>
          <a:p>
            <a:endParaRPr lang="en-US" sz="3600" dirty="0">
              <a:ln w="19050">
                <a:solidFill>
                  <a:schemeClr val="dk1"/>
                </a:solidFill>
              </a:ln>
              <a:noFill/>
              <a:latin typeface="Berlin Sans FB" panose="020E0602020502020306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22490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349</TotalTime>
  <Words>30</Words>
  <Application>Microsoft Office PowerPoint</Application>
  <PresentationFormat>Widescreen</PresentationFormat>
  <Paragraphs>19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Aharoni</vt:lpstr>
      <vt:lpstr>Arial</vt:lpstr>
      <vt:lpstr>Berlin Sans FB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Diana Strouth</cp:lastModifiedBy>
  <cp:revision>23</cp:revision>
  <dcterms:created xsi:type="dcterms:W3CDTF">2016-11-18T00:13:09Z</dcterms:created>
  <dcterms:modified xsi:type="dcterms:W3CDTF">2016-12-04T19:45:51Z</dcterms:modified>
</cp:coreProperties>
</file>