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59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212071C-2592-4489-A3A4-E015E5CEA828}">
          <p14:sldIdLst>
            <p14:sldId id="260"/>
          </p14:sldIdLst>
        </p14:section>
        <p14:section name="Additional Activities" id="{9CF0F916-B813-41D5-907A-DFC0A9F41125}">
          <p14:sldIdLst>
            <p14:sldId id="259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D1C3F6-E9FA-479A-BE06-CD74161CF451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5F6B16-6BCC-4DB3-B375-C482D05B1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078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F6B16-6BCC-4DB3-B375-C482D05B16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524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620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250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599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657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443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5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320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99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075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21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0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35E1F-620D-4B14-8508-8A07EA129013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202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2946" y="911598"/>
            <a:ext cx="5620276" cy="3422407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52467" y="1614833"/>
            <a:ext cx="5799162" cy="201593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5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WALK</a:t>
            </a:r>
            <a:endParaRPr lang="en-US" sz="125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51630" y="911598"/>
            <a:ext cx="5620276" cy="3422407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531296" y="759356"/>
            <a:ext cx="5260943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DON’T WALK</a:t>
            </a:r>
            <a:endParaRPr lang="en-US" sz="125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75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896" y="308343"/>
            <a:ext cx="2530549" cy="6337005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719325" y="584790"/>
            <a:ext cx="1759689" cy="1743740"/>
          </a:xfrm>
          <a:prstGeom prst="ellipse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719325" y="2604976"/>
            <a:ext cx="1759689" cy="1743740"/>
          </a:xfrm>
          <a:prstGeom prst="ellipse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19324" y="4553757"/>
            <a:ext cx="1759689" cy="1743740"/>
          </a:xfrm>
          <a:prstGeom prst="ellipse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051130" y="856495"/>
            <a:ext cx="2360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Red</a:t>
            </a:r>
            <a:r>
              <a:rPr lang="en-US" sz="40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93039" y="2846112"/>
            <a:ext cx="3404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Yellow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71374" y="4825462"/>
            <a:ext cx="3129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Green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49164" y="856495"/>
            <a:ext cx="6012493" cy="4154984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800" dirty="0" smtClean="0">
                <a:ln>
                  <a:solidFill>
                    <a:schemeClr val="tx1"/>
                  </a:solidFill>
                  <a:prstDash val="lgDash"/>
                </a:ln>
                <a:solidFill>
                  <a:schemeClr val="bg1"/>
                </a:solidFill>
                <a:cs typeface="Aharoni" panose="02010803020104030203" pitchFamily="2" charset="-79"/>
              </a:rPr>
              <a:t>Obey traffic signs to and from school.  </a:t>
            </a:r>
            <a:endParaRPr lang="en-US" sz="8800" dirty="0">
              <a:ln>
                <a:solidFill>
                  <a:schemeClr val="tx1"/>
                </a:solidFill>
                <a:prstDash val="lgDash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2095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896" y="308343"/>
            <a:ext cx="2530549" cy="6337005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719325" y="584790"/>
            <a:ext cx="1759689" cy="1743740"/>
          </a:xfrm>
          <a:prstGeom prst="ellipse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719325" y="2604976"/>
            <a:ext cx="1759689" cy="1743740"/>
          </a:xfrm>
          <a:prstGeom prst="ellipse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19324" y="4553757"/>
            <a:ext cx="1759689" cy="1743740"/>
          </a:xfrm>
          <a:prstGeom prst="ellipse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929928" y="870352"/>
            <a:ext cx="20645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Red</a:t>
            </a:r>
            <a:r>
              <a:rPr lang="en-US" sz="40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9928" y="2832066"/>
            <a:ext cx="3404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Yellow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29928" y="4825462"/>
            <a:ext cx="2907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Green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85633" y="408551"/>
            <a:ext cx="6012493" cy="6186309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n w="19050">
                  <a:solidFill>
                    <a:schemeClr val="dk1"/>
                  </a:solidFill>
                </a:ln>
                <a:noFill/>
                <a:latin typeface="Berlin Sans FB" panose="020E0602020502020306" pitchFamily="34" charset="0"/>
              </a:rPr>
              <a:t>What can </a:t>
            </a:r>
            <a:r>
              <a:rPr lang="en-US" sz="3600" dirty="0">
                <a:ln w="19050">
                  <a:solidFill>
                    <a:schemeClr val="dk1"/>
                  </a:solidFill>
                </a:ln>
                <a:noFill/>
                <a:latin typeface="Berlin Sans FB" panose="020E0602020502020306" pitchFamily="34" charset="0"/>
              </a:rPr>
              <a:t>help you </a:t>
            </a:r>
            <a:r>
              <a:rPr lang="en-US" sz="3600" dirty="0" smtClean="0">
                <a:ln w="19050">
                  <a:solidFill>
                    <a:schemeClr val="dk1"/>
                  </a:solidFill>
                </a:ln>
                <a:noFill/>
                <a:latin typeface="Berlin Sans FB" panose="020E0602020502020306" pitchFamily="34" charset="0"/>
              </a:rPr>
              <a:t>be safe to and from school?</a:t>
            </a:r>
          </a:p>
          <a:p>
            <a:endParaRPr lang="en-US" sz="3600" dirty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3600" dirty="0" smtClean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3600" dirty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3600" dirty="0" smtClean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3600" dirty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3600" dirty="0" smtClean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3600" dirty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3600" dirty="0" smtClean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3600" dirty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249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30</Words>
  <Application>Microsoft Office PowerPoint</Application>
  <PresentationFormat>Widescreen</PresentationFormat>
  <Paragraphs>19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Aharoni</vt:lpstr>
      <vt:lpstr>Arial</vt:lpstr>
      <vt:lpstr>Berlin Sans FB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23</cp:revision>
  <dcterms:created xsi:type="dcterms:W3CDTF">2016-11-18T00:13:09Z</dcterms:created>
  <dcterms:modified xsi:type="dcterms:W3CDTF">2016-12-04T19:45:51Z</dcterms:modified>
</cp:coreProperties>
</file>