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77DB"/>
    <a:srgbClr val="F1D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7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0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5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0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5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5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9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155E4-8703-4C52-97EB-7390749D2748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09B8F-9567-41A2-B44C-4F7F9B340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3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13059" y="134471"/>
            <a:ext cx="3872753" cy="65621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A3-The Non-Verbal Road </a:t>
            </a:r>
            <a:r>
              <a:rPr lang="en-US" b="1" u="sng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chemeClr val="accent4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  Exceeds speed limit by more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 than 10 mph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Accelerates swiftly from a green light in order to get in front of traffic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 </a:t>
            </a:r>
          </a:p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 </a:t>
            </a:r>
          </a:p>
          <a:p>
            <a:pPr algn="ctr"/>
            <a:r>
              <a:rPr lang="en-US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Possible legal infractions</a:t>
            </a:r>
          </a:p>
          <a:p>
            <a:pPr algn="ctr"/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ited for unsafe lane change (28-729.1)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Speeding (28-701A)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Causing an accident (28-922)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Aggressive driving (28-695)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Disorderly conduct (13-2904)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Assault (13-1203)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assault (13-1204)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Manslaughter (13-1103)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9624" y="134471"/>
            <a:ext cx="3872753" cy="65621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A2-The Non-Verbal Road </a:t>
            </a:r>
            <a:r>
              <a:rPr lang="en-US" b="1" u="sng" dirty="0" err="1" smtClean="0">
                <a:solidFill>
                  <a:srgbClr val="F1DEF6"/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rgbClr val="F1DEF6"/>
              </a:solidFill>
              <a:latin typeface="Comic Sans MS" panose="030F0702030302020204" pitchFamily="66" charset="0"/>
            </a:endParaRPr>
          </a:p>
          <a:p>
            <a:pPr algn="ctr"/>
            <a:endParaRPr lang="en-US" b="1" dirty="0" smtClean="0">
              <a:solidFill>
                <a:srgbClr val="F1DEF6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•   Brakes suddenly to scare a </a:t>
            </a:r>
          </a:p>
          <a:p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    tailgater</a:t>
            </a:r>
          </a:p>
          <a:p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•   Cruises in the passing 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Competes with other drivers </a:t>
            </a:r>
          </a:p>
          <a:p>
            <a:pPr lvl="0"/>
            <a:endParaRPr lang="en-US" dirty="0" smtClean="0">
              <a:solidFill>
                <a:srgbClr val="F1DEF6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  </a:t>
            </a:r>
          </a:p>
          <a:p>
            <a:pPr algn="ctr"/>
            <a:r>
              <a:rPr lang="en-US" b="1" u="sng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Possible legal infractions</a:t>
            </a:r>
          </a:p>
          <a:p>
            <a:pPr algn="ctr"/>
            <a:endParaRPr lang="en-US" dirty="0" smtClean="0">
              <a:solidFill>
                <a:srgbClr val="F1DEF6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Speeding (28-701A)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Causing an accident (28-922)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Aggressive driving (28-695)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Disorderly conduct (13-2904)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Assault (13-1203)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Aggravated assault (13-1204)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1DEF6"/>
                </a:solidFill>
                <a:latin typeface="Comic Sans MS" panose="030F0702030302020204" pitchFamily="66" charset="0"/>
              </a:rPr>
              <a:t>Manslaughter (13-1103)</a:t>
            </a:r>
            <a:endParaRPr lang="en-US" dirty="0">
              <a:solidFill>
                <a:srgbClr val="F1DEF6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189" y="134471"/>
            <a:ext cx="3872753" cy="6562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7041" y="599397"/>
            <a:ext cx="367104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A1-</a:t>
            </a: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The Non-Verbal Road </a:t>
            </a:r>
            <a:r>
              <a:rPr lang="en-US" b="1" u="sng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Criticizes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other drivers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Follows cars too close in order to make them move out of the way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Flashes high beams at cars in front of them because they are traveling too slow</a:t>
            </a:r>
          </a:p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 </a:t>
            </a:r>
          </a:p>
          <a:p>
            <a:pPr algn="ctr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 </a:t>
            </a: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Possible legal infractions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Causing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an 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accident 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Headlight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violations (28-922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Following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too closely (28-730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Aggressive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driving (28-695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Disorderly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conduct (13-2904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Assault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Assault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(13-1204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Manslaughter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(13-1103)</a:t>
            </a:r>
          </a:p>
        </p:txBody>
      </p:sp>
    </p:spTree>
    <p:extLst>
      <p:ext uri="{BB962C8B-B14F-4D97-AF65-F5344CB8AC3E}">
        <p14:creationId xmlns:p14="http://schemas.microsoft.com/office/powerpoint/2010/main" val="73393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159624" y="134471"/>
            <a:ext cx="3872753" cy="65621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B-2 The </a:t>
            </a:r>
            <a:r>
              <a:rPr lang="en-US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erbal </a:t>
            </a:r>
            <a:r>
              <a:rPr lang="en-US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</a:t>
            </a: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oad </a:t>
            </a:r>
            <a:r>
              <a:rPr lang="en-US" b="1" u="sng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</a:t>
            </a:r>
            <a:r>
              <a:rPr lang="en-US" b="1" u="sng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ager</a:t>
            </a:r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  Honking </a:t>
            </a: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  Giving the “look”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Closes the gap to deny entry</a:t>
            </a: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  Speeding past another vehicle</a:t>
            </a: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   revving the engine</a:t>
            </a:r>
          </a:p>
          <a:p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Possible legal infractions</a:t>
            </a:r>
          </a:p>
          <a:p>
            <a:pPr algn="ctr"/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Speeding (28-701A)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Excessive use of horn (28-954)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Disorderly conduct (13-2904)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189" y="134471"/>
            <a:ext cx="3872753" cy="6562164"/>
          </a:xfrm>
          <a:prstGeom prst="rect">
            <a:avLst/>
          </a:prstGeom>
          <a:solidFill>
            <a:srgbClr val="A277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4959" y="745809"/>
            <a:ext cx="33752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B2-The </a:t>
            </a:r>
            <a:r>
              <a:rPr lang="en-US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erbal Road </a:t>
            </a:r>
            <a:r>
              <a:rPr lang="en-US" b="1" u="sng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•   Yelling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Cussing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Insulting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Constantly Ridiculing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riticizing other driver to self or passengers</a:t>
            </a:r>
          </a:p>
          <a:p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Possible legal infractions</a:t>
            </a:r>
          </a:p>
          <a:p>
            <a:pPr algn="ctr"/>
            <a:endParaRPr lang="en-US" b="1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Speeding (28-701A)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Disorderly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onduct (13-2904)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5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13059" y="134471"/>
            <a:ext cx="3872753" cy="65621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3388" y="389965"/>
            <a:ext cx="3657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C2-The Physically Aggressive Road </a:t>
            </a:r>
            <a:r>
              <a:rPr lang="en-US" b="1" u="sng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C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hasing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, </a:t>
            </a:r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F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ighting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, </a:t>
            </a:r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S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hooting</a:t>
            </a:r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•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Carries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a weapon ─ just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in</a:t>
            </a:r>
          </a:p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case</a:t>
            </a:r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•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Tries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to run someone down</a:t>
            </a:r>
          </a:p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•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Will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get out of a vehicle to </a:t>
            </a:r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beat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or batter someone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•  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Has thoughts of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killing</a:t>
            </a:r>
          </a:p>
          <a:p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b="1" u="sng" dirty="0">
                <a:solidFill>
                  <a:srgbClr val="00B050"/>
                </a:solidFill>
                <a:latin typeface="Comic Sans MS" panose="030F0702030302020204" pitchFamily="66" charset="0"/>
              </a:rPr>
              <a:t>Possible legal infractions:</a:t>
            </a:r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Aggressive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driving (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28-695)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Speeding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(28-701A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Assault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(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13-1203)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Aggravated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Assault (13-1204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) </a:t>
            </a: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Weapon Violations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(13-1103)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Disorderly Conduct(13-2904)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Manslaughter (13-1103) </a:t>
            </a:r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255" y="139923"/>
            <a:ext cx="3883489" cy="657815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49271" y="612845"/>
            <a:ext cx="3657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C1-The </a:t>
            </a:r>
            <a:r>
              <a:rPr lang="en-US" b="1" u="sng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Physicially</a:t>
            </a:r>
            <a:r>
              <a:rPr lang="en-US" b="1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Aggressive Road </a:t>
            </a:r>
            <a:r>
              <a:rPr lang="en-US" b="1" u="sng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Rager</a:t>
            </a:r>
            <a:endParaRPr lang="en-US" b="1" u="sng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•   Cutting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Blocking, 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•   Deliberately bumps or rams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another vehicle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•   Tries to run a vehicle off the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road to punish</a:t>
            </a:r>
          </a:p>
          <a:p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u="sng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Possible legal infractions</a:t>
            </a:r>
          </a:p>
          <a:p>
            <a:pPr algn="ctr"/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Unsafe Lane Change (28-729.1)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Following to Closely (28-730)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Aggressive driving (28-695)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Speeding (28-701A)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Assault (13-1203)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Aggravated Assault </a:t>
            </a:r>
          </a:p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(13-1204)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Disorderly Conduct (13-2904)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Manslaughter (13-1103) </a:t>
            </a:r>
            <a:endParaRPr lang="en-US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37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313</Words>
  <Application>Microsoft Office PowerPoint</Application>
  <PresentationFormat>Widescreen</PresentationFormat>
  <Paragraphs>116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9</cp:revision>
  <dcterms:created xsi:type="dcterms:W3CDTF">2016-03-01T21:50:33Z</dcterms:created>
  <dcterms:modified xsi:type="dcterms:W3CDTF">2016-03-02T00:59:24Z</dcterms:modified>
</cp:coreProperties>
</file>