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36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386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036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097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07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791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9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49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159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928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209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315EB-90CF-44CE-BF80-C8ACB93E6F42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96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77" y="161365"/>
            <a:ext cx="11967882" cy="15329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7577" y="1788461"/>
            <a:ext cx="11967882" cy="15329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7577" y="3420999"/>
            <a:ext cx="11967882" cy="15329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77" y="5123330"/>
            <a:ext cx="11967882" cy="15329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5152" y="243898"/>
            <a:ext cx="1153757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DUI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28-1381A1-Driving while under the Influence of alcohol/drugs to the slightest degree 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(BAC .05-.079) with impairment; 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Punishment:  Class 1 misdemeanor possible jail sentence of 10 days and minimum fine $250 </a:t>
            </a:r>
          </a:p>
          <a:p>
            <a:pPr algn="ctr"/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364" y="1828799"/>
            <a:ext cx="1186030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DUI </a:t>
            </a:r>
            <a:r>
              <a:rPr lang="en-US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ALCOHOL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28-1381A2-Driving with Blood Alcohol 08 or above;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Punishment: Class 1 misdemeanor 10 days in jail and minimum $250 fine with ignition Interlock device installed in vehicle</a:t>
            </a:r>
          </a:p>
          <a:p>
            <a:pPr algn="ctr"/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1364" y="3490792"/>
            <a:ext cx="1186030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DUI DRUGS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28-1381A3-Driving with a drug in your system; 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to include prescription drugs if impairment is shown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            Punishment:  Class 1 misdemeanor; 10 days in jail and minimum $250 fine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5152" y="5405718"/>
            <a:ext cx="118065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Extreme DUI (ALCOHOL)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28-1381A1 DUI with Blood Alcohol between .15 .199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;</a:t>
            </a:r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Punishment: Class 1 misdemeanor with minimum 30 days in jail and minimum fine $250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959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77" y="161365"/>
            <a:ext cx="11967882" cy="15329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7577" y="1788461"/>
            <a:ext cx="11967882" cy="15329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024" y="3442448"/>
            <a:ext cx="11967882" cy="15329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77" y="5123330"/>
            <a:ext cx="11967882" cy="15329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7577" y="376569"/>
            <a:ext cx="119678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Super Extreme DUI </a:t>
            </a:r>
            <a:endParaRPr lang="en-US" sz="24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28-1382A2 DUI with Blood alcohol .20 and above. 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Punishment: Class 1 misdemeanor with minimum 45 days in jail and minimum $500 fine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77" y="1896034"/>
            <a:ext cx="1184685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Aggravated DUI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28-1383A DUI while driver’s license suspended for DUI or third DUI offense in past 7 years or passenger in a the vehicle under 15 years old;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Punishment: Between 30 days and 2 years of prison and various fine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8941" y="3588805"/>
            <a:ext cx="1175272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Blood or Breath Testing Law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28-1321-All persons arrested for DUI must provide a blood, breath, urine sample or all three as required by the Law Enforcement Officer;  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 refusal results in an automatic minimum 1 year suspension of a driver’s license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1706" y="5165229"/>
            <a:ext cx="1187375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Ignition Interlock </a:t>
            </a:r>
            <a:r>
              <a:rPr lang="en-US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Device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28-1401 Anyone convicted for DUI must install an ignition interlock device 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on all vehicles that person operates: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 violation results in additional license suspension terms.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307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7577" y="1855696"/>
            <a:ext cx="11967882" cy="15329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9647" y="5249041"/>
            <a:ext cx="11967882" cy="15329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7577" y="97054"/>
            <a:ext cx="11967882" cy="169277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Under 21 Possession of Alcohol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4-244.9  Anyone under the age of 21 possessing on their person 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or in their body (consumption) any alcoholic beverage;  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Punishment: Minimum fine of $250 and possible license suspension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4118" y="1901975"/>
            <a:ext cx="1196788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Open Container in Vehicle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4-251   Anyone, regardless of age, having an open container of alcohol 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within the passenger compartment of a vehicle; 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Class 2 misdemeanor 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77" y="3472465"/>
            <a:ext cx="11967882" cy="16927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Aggravated Assault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13-1204A1 Seriously injuring another person can be enforced along with DUI laws if person who caused the injury is impaired by alcohol, illegal or prescription drugs;  </a:t>
            </a: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Class 3 felony with various prison/fine amounts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365" y="5419260"/>
            <a:ext cx="119320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Endangerment</a:t>
            </a:r>
          </a:p>
          <a:p>
            <a:pPr algn="ctr"/>
            <a:r>
              <a:rPr lang="en-US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13-1201 </a:t>
            </a:r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Placing someone’s life at risk </a:t>
            </a:r>
            <a:r>
              <a:rPr lang="en-US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of death </a:t>
            </a:r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or serious </a:t>
            </a:r>
            <a:r>
              <a:rPr lang="en-US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injury;  </a:t>
            </a:r>
          </a:p>
          <a:p>
            <a:pPr algn="ctr"/>
            <a:r>
              <a:rPr lang="en-US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</a:t>
            </a:r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: </a:t>
            </a:r>
            <a:r>
              <a:rPr lang="en-US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If risk </a:t>
            </a:r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of imminent death; class 6 felony. </a:t>
            </a:r>
            <a:r>
              <a:rPr lang="en-US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If risk </a:t>
            </a:r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of injury, class 1 misdemeanor </a:t>
            </a:r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US" sz="2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665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77" y="121026"/>
            <a:ext cx="11967882" cy="153296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Vehicle Impound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28-3511 A person who is under 21 with any 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Blood Alcohol amount will have their vehicle impounded or 30 days. </a:t>
            </a:r>
            <a:endParaRPr lang="en-US" sz="20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577" y="1788461"/>
            <a:ext cx="11967882" cy="15329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7577" y="3455895"/>
            <a:ext cx="11967882" cy="15329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77" y="5123330"/>
            <a:ext cx="11967882" cy="15329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7577" y="1896035"/>
            <a:ext cx="1196788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Manslaughter</a:t>
            </a:r>
          </a:p>
          <a:p>
            <a:pPr algn="ctr"/>
            <a:r>
              <a:rPr lang="en-US" sz="2000" dirty="0" smtClean="0">
                <a:latin typeface="Comic Sans MS" panose="030F0702030302020204" pitchFamily="66" charset="0"/>
              </a:rPr>
              <a:t>13-1103 Recklessly causes the death of another person: Example: DUI and engaging in reckless activity such as speeding, racing, running red lights etc. </a:t>
            </a:r>
          </a:p>
          <a:p>
            <a:pPr algn="ctr"/>
            <a:r>
              <a:rPr lang="en-US" sz="2000" dirty="0" smtClean="0">
                <a:latin typeface="Comic Sans MS" panose="030F0702030302020204" pitchFamily="66" charset="0"/>
              </a:rPr>
              <a:t>where a person is killed as a result of the act;  Punishment: Class 2 felony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77" y="3588806"/>
            <a:ext cx="1196788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Negligent Homicide</a:t>
            </a:r>
          </a:p>
          <a:p>
            <a:pPr algn="ctr"/>
            <a:r>
              <a:rPr lang="en-US" sz="2000" dirty="0" smtClean="0">
                <a:latin typeface="Comic Sans MS" panose="030F0702030302020204" pitchFamily="66" charset="0"/>
              </a:rPr>
              <a:t>13-1102 A person causes the death of another while committing a crime. </a:t>
            </a:r>
          </a:p>
          <a:p>
            <a:pPr algn="ctr"/>
            <a:r>
              <a:rPr lang="en-US" sz="2000" dirty="0" smtClean="0">
                <a:latin typeface="Comic Sans MS" panose="030F0702030302020204" pitchFamily="66" charset="0"/>
              </a:rPr>
              <a:t>Example: DUI is a crime; therefore accidentally killing someone while under the influence of alcohol, drugs or prescription drugs while driving/impaired; Punishment: Class 4 felony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77" y="5281577"/>
            <a:ext cx="1196788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Second Degree Murder</a:t>
            </a:r>
          </a:p>
          <a:p>
            <a:pPr algn="ctr"/>
            <a:r>
              <a:rPr lang="en-US" sz="2000" dirty="0" smtClean="0">
                <a:latin typeface="Comic Sans MS" panose="030F0702030302020204" pitchFamily="66" charset="0"/>
              </a:rPr>
              <a:t>13-1104A3 Circumstances showing extreme disregard for human life that causes death of another person or unborn child.  Example: DUI that causes death of someone when </a:t>
            </a:r>
          </a:p>
          <a:p>
            <a:pPr algn="ctr"/>
            <a:r>
              <a:rPr lang="en-US" sz="2000" dirty="0" smtClean="0">
                <a:latin typeface="Comic Sans MS" panose="030F0702030302020204" pitchFamily="66" charset="0"/>
              </a:rPr>
              <a:t>Blood Alcohol is very high:  Class 1 felony punishable to life in prison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910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77" y="161365"/>
            <a:ext cx="11967882" cy="153296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7577" y="1788461"/>
            <a:ext cx="11967882" cy="153296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7577" y="3415557"/>
            <a:ext cx="11967882" cy="153296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77" y="5123330"/>
            <a:ext cx="11967882" cy="153296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7577" y="327331"/>
            <a:ext cx="1196788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Comic Sans MS" panose="030F0702030302020204" pitchFamily="66" charset="0"/>
              </a:rPr>
              <a:t>Criminal </a:t>
            </a:r>
            <a:r>
              <a:rPr lang="en-US" sz="2400" b="1" dirty="0" smtClean="0">
                <a:solidFill>
                  <a:schemeClr val="bg1">
                    <a:lumMod val="95000"/>
                  </a:schemeClr>
                </a:solidFill>
                <a:latin typeface="Comic Sans MS" panose="030F0702030302020204" pitchFamily="66" charset="0"/>
              </a:rPr>
              <a:t>Damage</a:t>
            </a:r>
          </a:p>
          <a:p>
            <a:pPr algn="ctr"/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Comic Sans MS" panose="030F0702030302020204" pitchFamily="66" charset="0"/>
              </a:rPr>
              <a:t>13-1602 Damaging someone’s property or altering someone’s property;  </a:t>
            </a:r>
          </a:p>
          <a:p>
            <a:pPr algn="ctr"/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Comic Sans MS" panose="030F0702030302020204" pitchFamily="66" charset="0"/>
              </a:rPr>
              <a:t>Punishment: Various depending on value amount damaged.  All felonies unless damage is less than $1,000, then class 1 misdemeanor</a:t>
            </a:r>
          </a:p>
          <a:p>
            <a:pPr algn="ctr"/>
            <a:endParaRPr lang="en-US" sz="2000" dirty="0" smtClean="0">
              <a:latin typeface="Comic Sans MS" panose="030F0702030302020204" pitchFamily="66" charset="0"/>
            </a:endParaRPr>
          </a:p>
          <a:p>
            <a:pPr algn="ctr"/>
            <a:endParaRPr lang="en-US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393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608</Words>
  <Application>Microsoft Office PowerPoint</Application>
  <PresentationFormat>Widescreen</PresentationFormat>
  <Paragraphs>56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8</cp:revision>
  <dcterms:created xsi:type="dcterms:W3CDTF">2016-02-29T19:32:13Z</dcterms:created>
  <dcterms:modified xsi:type="dcterms:W3CDTF">2016-02-29T21:45:25Z</dcterms:modified>
</cp:coreProperties>
</file>