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afe and Unsafe" id="{D8F3E281-9F87-4870-AB95-8413F9BBB512}">
          <p14:sldIdLst>
            <p14:sldId id="25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3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35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8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63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42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32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14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39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9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91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E864D-FB4D-4C06-8589-21D40898BDFE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15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564" y="76200"/>
            <a:ext cx="9067800" cy="32004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1564" y="3429000"/>
            <a:ext cx="9067800" cy="32766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-24424" y="258901"/>
            <a:ext cx="9067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dirty="0" smtClean="0"/>
              <a:t>UNSAFE</a:t>
            </a:r>
            <a:endParaRPr lang="en-US" sz="20000" dirty="0"/>
          </a:p>
        </p:txBody>
      </p:sp>
      <p:sp>
        <p:nvSpPr>
          <p:cNvPr id="5" name="TextBox 4"/>
          <p:cNvSpPr txBox="1"/>
          <p:nvPr/>
        </p:nvSpPr>
        <p:spPr>
          <a:xfrm>
            <a:off x="71416" y="3581400"/>
            <a:ext cx="90018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dirty="0" smtClean="0">
                <a:solidFill>
                  <a:schemeClr val="bg1"/>
                </a:solidFill>
              </a:rPr>
              <a:t>SAFE</a:t>
            </a:r>
            <a:endParaRPr lang="en-US" sz="2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019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10</cp:revision>
  <cp:lastPrinted>2015-10-10T20:44:58Z</cp:lastPrinted>
  <dcterms:created xsi:type="dcterms:W3CDTF">2015-09-16T18:31:17Z</dcterms:created>
  <dcterms:modified xsi:type="dcterms:W3CDTF">2015-11-03T18:42:42Z</dcterms:modified>
</cp:coreProperties>
</file>