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56" r:id="rId6"/>
    <p:sldId id="25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hley Cagnetta" userId="e7634062-e2a9-46af-aa4b-29c6b2fdf657" providerId="ADAL" clId="{DD90134C-2B3D-4781-92CF-B7D7EB8AEF13}"/>
    <pc:docChg chg="undo custSel modSld delSection">
      <pc:chgData name="Ashley Cagnetta" userId="e7634062-e2a9-46af-aa4b-29c6b2fdf657" providerId="ADAL" clId="{DD90134C-2B3D-4781-92CF-B7D7EB8AEF13}" dt="2026-05-18T18:09:00.067" v="443" actId="1076"/>
      <pc:docMkLst>
        <pc:docMk/>
      </pc:docMkLst>
      <pc:sldChg chg="modSp mod">
        <pc:chgData name="Ashley Cagnetta" userId="e7634062-e2a9-46af-aa4b-29c6b2fdf657" providerId="ADAL" clId="{DD90134C-2B3D-4781-92CF-B7D7EB8AEF13}" dt="2026-05-18T18:07:07.980" v="235" actId="1076"/>
        <pc:sldMkLst>
          <pc:docMk/>
          <pc:sldMk cId="650746967" sldId="256"/>
        </pc:sldMkLst>
        <pc:spChg chg="mod">
          <ac:chgData name="Ashley Cagnetta" userId="e7634062-e2a9-46af-aa4b-29c6b2fdf657" providerId="ADAL" clId="{DD90134C-2B3D-4781-92CF-B7D7EB8AEF13}" dt="2026-05-18T18:03:53.571" v="59" actId="20577"/>
          <ac:spMkLst>
            <pc:docMk/>
            <pc:sldMk cId="650746967" sldId="256"/>
            <ac:spMk id="12" creationId="{00000000-0000-0000-0000-000000000000}"/>
          </ac:spMkLst>
        </pc:spChg>
        <pc:spChg chg="mod">
          <ac:chgData name="Ashley Cagnetta" userId="e7634062-e2a9-46af-aa4b-29c6b2fdf657" providerId="ADAL" clId="{DD90134C-2B3D-4781-92CF-B7D7EB8AEF13}" dt="2026-05-18T18:04:09.620" v="101" actId="1076"/>
          <ac:spMkLst>
            <pc:docMk/>
            <pc:sldMk cId="650746967" sldId="256"/>
            <ac:spMk id="13" creationId="{00000000-0000-0000-0000-000000000000}"/>
          </ac:spMkLst>
        </pc:spChg>
        <pc:spChg chg="mod">
          <ac:chgData name="Ashley Cagnetta" userId="e7634062-e2a9-46af-aa4b-29c6b2fdf657" providerId="ADAL" clId="{DD90134C-2B3D-4781-92CF-B7D7EB8AEF13}" dt="2026-05-18T18:06:16.742" v="169" actId="1076"/>
          <ac:spMkLst>
            <pc:docMk/>
            <pc:sldMk cId="650746967" sldId="256"/>
            <ac:spMk id="14" creationId="{00000000-0000-0000-0000-000000000000}"/>
          </ac:spMkLst>
        </pc:spChg>
        <pc:spChg chg="mod">
          <ac:chgData name="Ashley Cagnetta" userId="e7634062-e2a9-46af-aa4b-29c6b2fdf657" providerId="ADAL" clId="{DD90134C-2B3D-4781-92CF-B7D7EB8AEF13}" dt="2026-05-18T18:06:49.170" v="202" actId="1076"/>
          <ac:spMkLst>
            <pc:docMk/>
            <pc:sldMk cId="650746967" sldId="256"/>
            <ac:spMk id="15" creationId="{00000000-0000-0000-0000-000000000000}"/>
          </ac:spMkLst>
        </pc:spChg>
        <pc:spChg chg="mod">
          <ac:chgData name="Ashley Cagnetta" userId="e7634062-e2a9-46af-aa4b-29c6b2fdf657" providerId="ADAL" clId="{DD90134C-2B3D-4781-92CF-B7D7EB8AEF13}" dt="2026-05-18T18:07:07.980" v="235" actId="1076"/>
          <ac:spMkLst>
            <pc:docMk/>
            <pc:sldMk cId="650746967" sldId="256"/>
            <ac:spMk id="16" creationId="{00000000-0000-0000-0000-000000000000}"/>
          </ac:spMkLst>
        </pc:spChg>
      </pc:sldChg>
      <pc:sldChg chg="modSp mod">
        <pc:chgData name="Ashley Cagnetta" userId="e7634062-e2a9-46af-aa4b-29c6b2fdf657" providerId="ADAL" clId="{DD90134C-2B3D-4781-92CF-B7D7EB8AEF13}" dt="2026-05-18T18:09:00.067" v="443" actId="1076"/>
        <pc:sldMkLst>
          <pc:docMk/>
          <pc:sldMk cId="3900331374" sldId="257"/>
        </pc:sldMkLst>
        <pc:spChg chg="mod">
          <ac:chgData name="Ashley Cagnetta" userId="e7634062-e2a9-46af-aa4b-29c6b2fdf657" providerId="ADAL" clId="{DD90134C-2B3D-4781-92CF-B7D7EB8AEF13}" dt="2026-05-18T18:08:30.002" v="399" actId="1076"/>
          <ac:spMkLst>
            <pc:docMk/>
            <pc:sldMk cId="3900331374" sldId="257"/>
            <ac:spMk id="8" creationId="{00000000-0000-0000-0000-000000000000}"/>
          </ac:spMkLst>
        </pc:spChg>
        <pc:spChg chg="mod">
          <ac:chgData name="Ashley Cagnetta" userId="e7634062-e2a9-46af-aa4b-29c6b2fdf657" providerId="ADAL" clId="{DD90134C-2B3D-4781-92CF-B7D7EB8AEF13}" dt="2026-05-18T18:08:57.196" v="442" actId="1076"/>
          <ac:spMkLst>
            <pc:docMk/>
            <pc:sldMk cId="3900331374" sldId="257"/>
            <ac:spMk id="9" creationId="{00000000-0000-0000-0000-000000000000}"/>
          </ac:spMkLst>
        </pc:spChg>
        <pc:spChg chg="mod">
          <ac:chgData name="Ashley Cagnetta" userId="e7634062-e2a9-46af-aa4b-29c6b2fdf657" providerId="ADAL" clId="{DD90134C-2B3D-4781-92CF-B7D7EB8AEF13}" dt="2026-05-18T18:07:32.394" v="271" actId="1076"/>
          <ac:spMkLst>
            <pc:docMk/>
            <pc:sldMk cId="3900331374" sldId="257"/>
            <ac:spMk id="12" creationId="{00000000-0000-0000-0000-000000000000}"/>
          </ac:spMkLst>
        </pc:spChg>
        <pc:spChg chg="mod">
          <ac:chgData name="Ashley Cagnetta" userId="e7634062-e2a9-46af-aa4b-29c6b2fdf657" providerId="ADAL" clId="{DD90134C-2B3D-4781-92CF-B7D7EB8AEF13}" dt="2026-05-18T18:08:01.571" v="329" actId="1076"/>
          <ac:spMkLst>
            <pc:docMk/>
            <pc:sldMk cId="3900331374" sldId="257"/>
            <ac:spMk id="13" creationId="{00000000-0000-0000-0000-000000000000}"/>
          </ac:spMkLst>
        </pc:spChg>
        <pc:spChg chg="mod">
          <ac:chgData name="Ashley Cagnetta" userId="e7634062-e2a9-46af-aa4b-29c6b2fdf657" providerId="ADAL" clId="{DD90134C-2B3D-4781-92CF-B7D7EB8AEF13}" dt="2026-05-18T18:08:14.748" v="358" actId="20577"/>
          <ac:spMkLst>
            <pc:docMk/>
            <pc:sldMk cId="3900331374" sldId="257"/>
            <ac:spMk id="14" creationId="{00000000-0000-0000-0000-000000000000}"/>
          </ac:spMkLst>
        </pc:spChg>
        <pc:spChg chg="mod">
          <ac:chgData name="Ashley Cagnetta" userId="e7634062-e2a9-46af-aa4b-29c6b2fdf657" providerId="ADAL" clId="{DD90134C-2B3D-4781-92CF-B7D7EB8AEF13}" dt="2026-05-18T18:08:33.819" v="400" actId="1076"/>
          <ac:spMkLst>
            <pc:docMk/>
            <pc:sldMk cId="3900331374" sldId="257"/>
            <ac:spMk id="15" creationId="{00000000-0000-0000-0000-000000000000}"/>
          </ac:spMkLst>
        </pc:spChg>
        <pc:spChg chg="mod">
          <ac:chgData name="Ashley Cagnetta" userId="e7634062-e2a9-46af-aa4b-29c6b2fdf657" providerId="ADAL" clId="{DD90134C-2B3D-4781-92CF-B7D7EB8AEF13}" dt="2026-05-18T18:09:00.067" v="443" actId="1076"/>
          <ac:spMkLst>
            <pc:docMk/>
            <pc:sldMk cId="3900331374" sldId="257"/>
            <ac:spMk id="16" creationId="{00000000-0000-0000-0000-000000000000}"/>
          </ac:spMkLst>
        </pc:spChg>
      </pc:sldChg>
      <pc:sldChg chg="modSp mod">
        <pc:chgData name="Ashley Cagnetta" userId="e7634062-e2a9-46af-aa4b-29c6b2fdf657" providerId="ADAL" clId="{DD90134C-2B3D-4781-92CF-B7D7EB8AEF13}" dt="2026-05-18T18:00:07.828" v="9" actId="20577"/>
        <pc:sldMkLst>
          <pc:docMk/>
          <pc:sldMk cId="853277906" sldId="258"/>
        </pc:sldMkLst>
        <pc:spChg chg="mod">
          <ac:chgData name="Ashley Cagnetta" userId="e7634062-e2a9-46af-aa4b-29c6b2fdf657" providerId="ADAL" clId="{DD90134C-2B3D-4781-92CF-B7D7EB8AEF13}" dt="2026-05-18T18:00:04.330" v="3" actId="20577"/>
          <ac:spMkLst>
            <pc:docMk/>
            <pc:sldMk cId="853277906" sldId="258"/>
            <ac:spMk id="4" creationId="{00000000-0000-0000-0000-000000000000}"/>
          </ac:spMkLst>
        </pc:spChg>
        <pc:spChg chg="mod">
          <ac:chgData name="Ashley Cagnetta" userId="e7634062-e2a9-46af-aa4b-29c6b2fdf657" providerId="ADAL" clId="{DD90134C-2B3D-4781-92CF-B7D7EB8AEF13}" dt="2026-05-18T18:00:07.828" v="9" actId="20577"/>
          <ac:spMkLst>
            <pc:docMk/>
            <pc:sldMk cId="853277906" sldId="258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6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8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54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882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14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70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213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26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413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365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89757-8DB5-4EFA-9E88-B210CA728516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32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919" y="140677"/>
            <a:ext cx="11776668" cy="31350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0919" y="3548743"/>
            <a:ext cx="11776668" cy="31350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0339" y="490384"/>
            <a:ext cx="1177666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b="1" dirty="0">
                <a:latin typeface="Comic Sans MS" panose="030F0702030302020204" pitchFamily="66" charset="0"/>
              </a:rPr>
              <a:t>SAFE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62932" y="3704546"/>
            <a:ext cx="1268436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b="1" dirty="0">
                <a:latin typeface="Comic Sans MS" panose="030F0702030302020204" pitchFamily="66" charset="0"/>
              </a:rPr>
              <a:t>UNSAFE</a:t>
            </a:r>
          </a:p>
        </p:txBody>
      </p:sp>
    </p:spTree>
    <p:extLst>
      <p:ext uri="{BB962C8B-B14F-4D97-AF65-F5344CB8AC3E}">
        <p14:creationId xmlns:p14="http://schemas.microsoft.com/office/powerpoint/2010/main" val="853277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0428" y="2806840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428" y="4149969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429" y="550817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429" y="146371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0432" y="105509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0428" y="280240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Waiting for the walk signal before crossing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4317" y="1707849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Looking left-right-left before crossing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4317" y="3050978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Walking in well-lit areas at night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4317" y="4394107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Removing headphones near traffic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4316" y="5752309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Using crosswalks and sidewalks</a:t>
            </a:r>
          </a:p>
        </p:txBody>
      </p:sp>
    </p:spTree>
    <p:extLst>
      <p:ext uri="{BB962C8B-B14F-4D97-AF65-F5344CB8AC3E}">
        <p14:creationId xmlns:p14="http://schemas.microsoft.com/office/powerpoint/2010/main" val="650746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0428" y="2843222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428" y="4100940"/>
            <a:ext cx="11987683" cy="13415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429" y="550817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429" y="146371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0432" y="38988"/>
            <a:ext cx="11987683" cy="13242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4316" y="312611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Crossing the street while texting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158" y="1707849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Running across traffic because you are late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427" y="3038374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Crossing between parked cars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4317" y="4380711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Walking at night in dark clothing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427" y="5752309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Assuming drivers will stop automatically</a:t>
            </a:r>
          </a:p>
        </p:txBody>
      </p:sp>
    </p:spTree>
    <p:extLst>
      <p:ext uri="{BB962C8B-B14F-4D97-AF65-F5344CB8AC3E}">
        <p14:creationId xmlns:p14="http://schemas.microsoft.com/office/powerpoint/2010/main" val="3900331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00617c-8abc-4513-8684-14d29e623f83">
      <Terms xmlns="http://schemas.microsoft.com/office/infopath/2007/PartnerControls"/>
    </lcf76f155ced4ddcb4097134ff3c332f>
    <TaxCatchAll xmlns="8c4dff40-d60a-4cfd-92df-7cf6bf44fb3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68C54F14245A41ABB6A58E436808E3" ma:contentTypeVersion="18" ma:contentTypeDescription="Create a new document." ma:contentTypeScope="" ma:versionID="b1e9265b0205a2512b260afdd1ef0ab2">
  <xsd:schema xmlns:xsd="http://www.w3.org/2001/XMLSchema" xmlns:xs="http://www.w3.org/2001/XMLSchema" xmlns:p="http://schemas.microsoft.com/office/2006/metadata/properties" xmlns:ns2="8c4dff40-d60a-4cfd-92df-7cf6bf44fb38" xmlns:ns3="4800617c-8abc-4513-8684-14d29e623f83" targetNamespace="http://schemas.microsoft.com/office/2006/metadata/properties" ma:root="true" ma:fieldsID="a0f3c12fcc13ffb7c091975e190758e0" ns2:_="" ns3:_="">
    <xsd:import namespace="8c4dff40-d60a-4cfd-92df-7cf6bf44fb38"/>
    <xsd:import namespace="4800617c-8abc-4513-8684-14d29e623f8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dff40-d60a-4cfd-92df-7cf6bf44fb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6381f48-f36c-4cce-abcd-e4678632a74f}" ma:internalName="TaxCatchAll" ma:showField="CatchAllData" ma:web="8c4dff40-d60a-4cfd-92df-7cf6bf44fb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00617c-8abc-4513-8684-14d29e623f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a4db369-d83c-448f-9e6a-002b1e7f8e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D67C51-1717-4983-91F3-80A00A9A0693}">
  <ds:schemaRefs>
    <ds:schemaRef ds:uri="http://schemas.microsoft.com/office/2006/metadata/properties"/>
    <ds:schemaRef ds:uri="http://schemas.microsoft.com/office/infopath/2007/PartnerControls"/>
    <ds:schemaRef ds:uri="4800617c-8abc-4513-8684-14d29e623f83"/>
    <ds:schemaRef ds:uri="8c4dff40-d60a-4cfd-92df-7cf6bf44fb38"/>
  </ds:schemaRefs>
</ds:datastoreItem>
</file>

<file path=customXml/itemProps2.xml><?xml version="1.0" encoding="utf-8"?>
<ds:datastoreItem xmlns:ds="http://schemas.openxmlformats.org/officeDocument/2006/customXml" ds:itemID="{4DEF9F32-ACE8-4303-9989-E1519DA24B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14ED95-1C94-4B62-A581-DDAA47E29A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4dff40-d60a-4cfd-92df-7cf6bf44fb38"/>
    <ds:schemaRef ds:uri="4800617c-8abc-4513-8684-14d29e623f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54</Words>
  <Application>Microsoft Office PowerPoint</Application>
  <PresentationFormat>Widescreen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8</cp:revision>
  <dcterms:created xsi:type="dcterms:W3CDTF">2018-09-04T23:26:49Z</dcterms:created>
  <dcterms:modified xsi:type="dcterms:W3CDTF">2026-05-18T18:09:06Z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0x0101001D68C54F14245A41ABB6A58E436808E3</vt:lpwstr>
  </property>
  <property fmtid="{D5CDD505-2E9C-101B-9397-08002B2CF9AE}" pid="3" name="MediaServiceImageTags">
    <vt:lpwstr/>
  </property>
</Properties>
</file>