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741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79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8982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34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85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75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0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5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6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7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8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5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8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01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4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2B418D-825B-456D-B613-928F45D5E41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FD6FE91-DECD-43D3-A009-F845F0F3C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4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D4321E-AA5D-40C4-B982-328AEBD6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311" y="202324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omic Sans MS" panose="030F0702030302020204" pitchFamily="66" charset="0"/>
              </a:rPr>
              <a:t>Reflective </a:t>
            </a:r>
            <a:r>
              <a:rPr lang="en-US" sz="4000" dirty="0"/>
              <a:t> </a:t>
            </a:r>
            <a:r>
              <a:rPr lang="en-US" sz="4000" b="1" dirty="0">
                <a:latin typeface="Comic Sans MS" panose="030F0702030302020204" pitchFamily="66" charset="0"/>
              </a:rPr>
              <a:t>Questions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4C7C0-F2D2-41BA-9DBA-FCD6A14617F3}"/>
              </a:ext>
            </a:extLst>
          </p:cNvPr>
          <p:cNvSpPr/>
          <p:nvPr/>
        </p:nvSpPr>
        <p:spPr>
          <a:xfrm>
            <a:off x="267292" y="1354289"/>
            <a:ext cx="1125491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What was disappointing about how last school year ended?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What is a strategy you utilized to overcome your disappointment?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What is one way you and/or your family helped others over the summer break?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What is one reason you were relieved about how school ended last year?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</a:rPr>
              <a:t>What did you learn about yourself over the school break?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913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D4321E-AA5D-40C4-B982-328AEBD656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0920" y="70626"/>
            <a:ext cx="10398125" cy="115252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omic Sans MS" panose="030F0702030302020204" pitchFamily="66" charset="0"/>
              </a:rPr>
              <a:t>Solutions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4C7C0-F2D2-41BA-9DBA-FCD6A14617F3}"/>
              </a:ext>
            </a:extLst>
          </p:cNvPr>
          <p:cNvSpPr/>
          <p:nvPr/>
        </p:nvSpPr>
        <p:spPr>
          <a:xfrm>
            <a:off x="529389" y="948132"/>
            <a:ext cx="107650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Express your frustrations by lashing out at others verbally or physically.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Consider your own abilities and how they can be of use to others. 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Find creative ways to accomplish things differently.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Believe everything you hear and spread it to others.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Learn something new from your experience. 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Look to others who have overcome their disappointments and ask them what they did.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Research resources in your community that can help.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Substance Abuse.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Seek the facts about the situation.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Share your feelings with people you trust.</a:t>
            </a:r>
            <a:endParaRPr lang="en-US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185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108</TotalTime>
  <Words>159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Comic Sans MS</vt:lpstr>
      <vt:lpstr>Impact</vt:lpstr>
      <vt:lpstr>Main Event</vt:lpstr>
      <vt:lpstr>Reflective  Questions</vt:lpstr>
      <vt:lpstr>Solutions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Reflective Questions</dc:title>
  <dc:creator>Diana Strouth</dc:creator>
  <cp:lastModifiedBy>Diana Strouth</cp:lastModifiedBy>
  <cp:revision>8</cp:revision>
  <dcterms:created xsi:type="dcterms:W3CDTF">2020-07-31T17:32:55Z</dcterms:created>
  <dcterms:modified xsi:type="dcterms:W3CDTF">2020-08-31T19:40:13Z</dcterms:modified>
</cp:coreProperties>
</file>