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R &amp; R Chart Slide 1" id="{FB15243E-E3C0-4AC8-9C1A-48C2939CC199}">
          <p14:sldIdLst>
            <p14:sldId id="256"/>
          </p14:sldIdLst>
        </p14:section>
        <p14:section name="Mission Statement Slide 2" id="{F38D4D96-582A-4F5A-84C8-6E7E2A91FDBE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7" autoAdjust="0"/>
    <p:restoredTop sz="94660"/>
  </p:normalViewPr>
  <p:slideViewPr>
    <p:cSldViewPr snapToGrid="0">
      <p:cViewPr varScale="1">
        <p:scale>
          <a:sx n="60" d="100"/>
          <a:sy n="60" d="100"/>
        </p:scale>
        <p:origin x="4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CCFE9-7966-4B40-8459-5B8641232CCC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AF663-FBFD-4B5D-B9FF-7956E0E3F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76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CCFE9-7966-4B40-8459-5B8641232CCC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AF663-FBFD-4B5D-B9FF-7956E0E3F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94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CCFE9-7966-4B40-8459-5B8641232CCC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AF663-FBFD-4B5D-B9FF-7956E0E3FFB3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049750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CCFE9-7966-4B40-8459-5B8641232CCC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AF663-FBFD-4B5D-B9FF-7956E0E3F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725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CCFE9-7966-4B40-8459-5B8641232CCC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AF663-FBFD-4B5D-B9FF-7956E0E3FFB3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020307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CCFE9-7966-4B40-8459-5B8641232CCC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AF663-FBFD-4B5D-B9FF-7956E0E3F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7919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CCFE9-7966-4B40-8459-5B8641232CCC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AF663-FBFD-4B5D-B9FF-7956E0E3F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323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CCFE9-7966-4B40-8459-5B8641232CCC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AF663-FBFD-4B5D-B9FF-7956E0E3F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940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CCFE9-7966-4B40-8459-5B8641232CCC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AF663-FBFD-4B5D-B9FF-7956E0E3F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33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CCFE9-7966-4B40-8459-5B8641232CCC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AF663-FBFD-4B5D-B9FF-7956E0E3F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282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CCFE9-7966-4B40-8459-5B8641232CCC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AF663-FBFD-4B5D-B9FF-7956E0E3F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10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CCFE9-7966-4B40-8459-5B8641232CCC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AF663-FBFD-4B5D-B9FF-7956E0E3F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423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CCFE9-7966-4B40-8459-5B8641232CCC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AF663-FBFD-4B5D-B9FF-7956E0E3F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457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CCFE9-7966-4B40-8459-5B8641232CCC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AF663-FBFD-4B5D-B9FF-7956E0E3F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534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CCFE9-7966-4B40-8459-5B8641232CCC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AF663-FBFD-4B5D-B9FF-7956E0E3F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953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CCFE9-7966-4B40-8459-5B8641232CCC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AF663-FBFD-4B5D-B9FF-7956E0E3F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885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5CCFE9-7966-4B40-8459-5B8641232CCC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C4AF663-FBFD-4B5D-B9FF-7956E0E3F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785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le 17">
            <a:extLst>
              <a:ext uri="{FF2B5EF4-FFF2-40B4-BE49-F238E27FC236}">
                <a16:creationId xmlns:a16="http://schemas.microsoft.com/office/drawing/2014/main" id="{202F5CA7-7C3A-47A5-A94B-558A7B878D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5939750"/>
              </p:ext>
            </p:extLst>
          </p:nvPr>
        </p:nvGraphicFramePr>
        <p:xfrm>
          <a:off x="826052" y="548676"/>
          <a:ext cx="8127999" cy="5760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690267316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86976331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404015855"/>
                    </a:ext>
                  </a:extLst>
                </a:gridCol>
              </a:tblGrid>
              <a:tr h="64007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RIGHTS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RESPONSIBILITIES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2697268"/>
                  </a:ext>
                </a:extLst>
              </a:tr>
              <a:tr h="640072">
                <a:tc>
                  <a:txBody>
                    <a:bodyPr/>
                    <a:lstStyle/>
                    <a:p>
                      <a:r>
                        <a:rPr lang="en-US" dirty="0"/>
                        <a:t>HOME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5172443"/>
                  </a:ext>
                </a:extLst>
              </a:tr>
              <a:tr h="64007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NEIGHBORHOOD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8497737"/>
                  </a:ext>
                </a:extLst>
              </a:tr>
              <a:tr h="64007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CLASSROOM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063781"/>
                  </a:ext>
                </a:extLst>
              </a:tr>
              <a:tr h="64007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SCHOOL CAMPUS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3795474"/>
                  </a:ext>
                </a:extLst>
              </a:tr>
              <a:tr h="640072">
                <a:tc>
                  <a:txBody>
                    <a:bodyPr/>
                    <a:lstStyle/>
                    <a:p>
                      <a:r>
                        <a:rPr lang="en-US" dirty="0"/>
                        <a:t>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6677947"/>
                  </a:ext>
                </a:extLst>
              </a:tr>
              <a:tr h="640072">
                <a:tc>
                  <a:txBody>
                    <a:bodyPr/>
                    <a:lstStyle/>
                    <a:p>
                      <a:r>
                        <a:rPr lang="en-US" dirty="0"/>
                        <a:t>STATE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4902349"/>
                  </a:ext>
                </a:extLst>
              </a:tr>
              <a:tr h="640072">
                <a:tc>
                  <a:txBody>
                    <a:bodyPr/>
                    <a:lstStyle/>
                    <a:p>
                      <a:r>
                        <a:rPr lang="en-US" dirty="0"/>
                        <a:t>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33867"/>
                  </a:ext>
                </a:extLst>
              </a:tr>
              <a:tr h="640072">
                <a:tc>
                  <a:txBody>
                    <a:bodyPr/>
                    <a:lstStyle/>
                    <a:p>
                      <a:r>
                        <a:rPr lang="en-US" dirty="0"/>
                        <a:t>WORLD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66518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5669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1DF48-F99E-4A00-84EE-2B1F8652A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1440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latin typeface="Comic Sans MS" panose="030F0702030302020204" pitchFamily="66" charset="0"/>
              </a:rPr>
              <a:t>MISSION STATEMENT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604C83-0487-4E41-9749-43FCD7B89FB8}"/>
              </a:ext>
            </a:extLst>
          </p:cNvPr>
          <p:cNvSpPr txBox="1"/>
          <p:nvPr/>
        </p:nvSpPr>
        <p:spPr>
          <a:xfrm>
            <a:off x="457200" y="1524000"/>
            <a:ext cx="1127759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en-US" sz="3200" dirty="0">
                <a:latin typeface="Comic Sans MS" panose="030F0702030302020204" pitchFamily="66" charset="0"/>
              </a:rPr>
              <a:t>My mission is to be… </a:t>
            </a:r>
          </a:p>
          <a:p>
            <a:pPr lvl="0"/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What do you believe is your responsibility as a citizen of your school?</a:t>
            </a:r>
          </a:p>
          <a:p>
            <a:pPr lvl="0"/>
            <a:endParaRPr lang="en-US" sz="3200" dirty="0">
              <a:latin typeface="Comic Sans MS" panose="030F0702030302020204" pitchFamily="66" charset="0"/>
            </a:endParaRPr>
          </a:p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en-US" sz="3200" dirty="0">
                <a:latin typeface="Comic Sans MS" panose="030F0702030302020204" pitchFamily="66" charset="0"/>
              </a:rPr>
              <a:t>I will accomplish this by… </a:t>
            </a:r>
          </a:p>
          <a:p>
            <a:pPr lvl="0"/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What actions will you take to accomplish your mission?</a:t>
            </a:r>
          </a:p>
          <a:p>
            <a:pPr lvl="0"/>
            <a:endParaRPr lang="en-US" sz="32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en-US" sz="3200" dirty="0">
                <a:latin typeface="Comic Sans MS" panose="030F0702030302020204" pitchFamily="66" charset="0"/>
              </a:rPr>
              <a:t>I will be able to… </a:t>
            </a:r>
          </a:p>
          <a:p>
            <a:pPr lvl="0"/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How will your mission affect your community, city, state, nation, and the world?</a:t>
            </a:r>
          </a:p>
        </p:txBody>
      </p:sp>
    </p:spTree>
    <p:extLst>
      <p:ext uri="{BB962C8B-B14F-4D97-AF65-F5344CB8AC3E}">
        <p14:creationId xmlns:p14="http://schemas.microsoft.com/office/powerpoint/2010/main" val="412137207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74</Words>
  <Application>Microsoft Office PowerPoint</Application>
  <PresentationFormat>Widescreen</PresentationFormat>
  <Paragraphs>20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Comic Sans MS</vt:lpstr>
      <vt:lpstr>Trebuchet MS</vt:lpstr>
      <vt:lpstr>Wingdings</vt:lpstr>
      <vt:lpstr>Wingdings 3</vt:lpstr>
      <vt:lpstr>Facet</vt:lpstr>
      <vt:lpstr>PowerPoint Presentation</vt:lpstr>
      <vt:lpstr>MISSION STATEMENT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</cp:lastModifiedBy>
  <cp:revision>3</cp:revision>
  <dcterms:created xsi:type="dcterms:W3CDTF">2020-08-05T00:23:12Z</dcterms:created>
  <dcterms:modified xsi:type="dcterms:W3CDTF">2020-08-13T19:32:14Z</dcterms:modified>
</cp:coreProperties>
</file>