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 &amp; R Chart Slide 1" id="{FB15243E-E3C0-4AC8-9C1A-48C2939CC199}">
          <p14:sldIdLst>
            <p14:sldId id="256"/>
          </p14:sldIdLst>
        </p14:section>
        <p14:section name="Mission Statement Slide 2" id="{F38D4D96-582A-4F5A-84C8-6E7E2A91FDBE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60" d="100"/>
          <a:sy n="60" d="100"/>
        </p:scale>
        <p:origin x="4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6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4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4975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725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2030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791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323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40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3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82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1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23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57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34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53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8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CCFE9-7966-4B40-8459-5B8641232CCC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4AF663-FBFD-4B5D-B9FF-7956E0E3F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8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202F5CA7-7C3A-47A5-A94B-558A7B878D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939750"/>
              </p:ext>
            </p:extLst>
          </p:nvPr>
        </p:nvGraphicFramePr>
        <p:xfrm>
          <a:off x="826052" y="548676"/>
          <a:ext cx="8127999" cy="5760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69026731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86976331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404015855"/>
                    </a:ext>
                  </a:extLst>
                </a:gridCol>
              </a:tblGrid>
              <a:tr h="64007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RESPONSIBILITIES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697268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r>
                        <a:rPr lang="en-US" dirty="0"/>
                        <a:t>HOME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172443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NEIGHBORHOOD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497737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CLASSROOM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2063781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SCHOOL CAMPUS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795474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r>
                        <a:rPr lang="en-US" dirty="0"/>
                        <a:t>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677947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r>
                        <a:rPr lang="en-US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902349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r>
                        <a:rPr lang="en-US" dirty="0"/>
                        <a:t>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633867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r>
                        <a:rPr lang="en-US" dirty="0"/>
                        <a:t>WORLD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651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669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1DF48-F99E-4A00-84EE-2B1F8652A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44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latin typeface="Comic Sans MS" panose="030F0702030302020204" pitchFamily="66" charset="0"/>
              </a:rPr>
              <a:t>MISSION STATEMENT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604C83-0487-4E41-9749-43FCD7B89FB8}"/>
              </a:ext>
            </a:extLst>
          </p:cNvPr>
          <p:cNvSpPr txBox="1"/>
          <p:nvPr/>
        </p:nvSpPr>
        <p:spPr>
          <a:xfrm>
            <a:off x="457200" y="1524000"/>
            <a:ext cx="112775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3200" dirty="0">
                <a:latin typeface="Comic Sans MS" panose="030F0702030302020204" pitchFamily="66" charset="0"/>
              </a:rPr>
              <a:t>My mission is to be… </a:t>
            </a:r>
          </a:p>
          <a:p>
            <a:pPr lvl="0"/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What do you believe is your responsibility as a citizen of your school?</a:t>
            </a:r>
          </a:p>
          <a:p>
            <a:pPr lvl="0"/>
            <a:endParaRPr lang="en-US" sz="3200" dirty="0">
              <a:latin typeface="Comic Sans MS" panose="030F0702030302020204" pitchFamily="66" charset="0"/>
            </a:endParaRP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3200" dirty="0">
                <a:latin typeface="Comic Sans MS" panose="030F0702030302020204" pitchFamily="66" charset="0"/>
              </a:rPr>
              <a:t>I will accomplish this by… </a:t>
            </a:r>
          </a:p>
          <a:p>
            <a:pPr lvl="0"/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What actions will you take to accomplish your mission?</a:t>
            </a:r>
          </a:p>
          <a:p>
            <a:pPr lvl="0"/>
            <a:endParaRPr lang="en-US" sz="32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3200" dirty="0">
                <a:latin typeface="Comic Sans MS" panose="030F0702030302020204" pitchFamily="66" charset="0"/>
              </a:rPr>
              <a:t>I will be able to… </a:t>
            </a:r>
          </a:p>
          <a:p>
            <a:pPr lvl="0"/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How will your mission affect your community, city, state, nation, and the world?</a:t>
            </a:r>
          </a:p>
        </p:txBody>
      </p:sp>
    </p:spTree>
    <p:extLst>
      <p:ext uri="{BB962C8B-B14F-4D97-AF65-F5344CB8AC3E}">
        <p14:creationId xmlns:p14="http://schemas.microsoft.com/office/powerpoint/2010/main" val="412137207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74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Comic Sans MS</vt:lpstr>
      <vt:lpstr>Trebuchet MS</vt:lpstr>
      <vt:lpstr>Wingdings</vt:lpstr>
      <vt:lpstr>Wingdings 3</vt:lpstr>
      <vt:lpstr>Facet</vt:lpstr>
      <vt:lpstr>PowerPoint Presentation</vt:lpstr>
      <vt:lpstr>MISSION STATEMENT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</cp:lastModifiedBy>
  <cp:revision>3</cp:revision>
  <dcterms:created xsi:type="dcterms:W3CDTF">2020-08-05T00:23:12Z</dcterms:created>
  <dcterms:modified xsi:type="dcterms:W3CDTF">2020-08-13T19:32:14Z</dcterms:modified>
</cp:coreProperties>
</file>