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2" r:id="rId4"/>
    <p:sldId id="266" r:id="rId5"/>
    <p:sldId id="263" r:id="rId6"/>
    <p:sldId id="267" r:id="rId7"/>
    <p:sldId id="264" r:id="rId8"/>
    <p:sldId id="268" r:id="rId9"/>
    <p:sldId id="261" r:id="rId10"/>
    <p:sldId id="260" r:id="rId11"/>
    <p:sldId id="258" r:id="rId12"/>
    <p:sldId id="25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cenario Cards" id="{198588D4-FD84-44E0-800A-A1B1FD132D0F}">
          <p14:sldIdLst>
            <p14:sldId id="257"/>
            <p14:sldId id="265"/>
            <p14:sldId id="262"/>
            <p14:sldId id="266"/>
            <p14:sldId id="263"/>
            <p14:sldId id="267"/>
            <p14:sldId id="264"/>
            <p14:sldId id="268"/>
          </p14:sldIdLst>
        </p14:section>
        <p14:section name="Card Keys" id="{127FA354-E5A7-4D4E-83B5-0A052814094D}">
          <p14:sldIdLst>
            <p14:sldId id="261"/>
            <p14:sldId id="260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4" clrIdx="0">
    <p:extLst>
      <p:ext uri="{19B8F6BF-5375-455C-9EA6-DF929625EA0E}">
        <p15:presenceInfo xmlns:p15="http://schemas.microsoft.com/office/powerpoint/2012/main" userId="S::jcastro@azflse.org::51025939-3528-4acf-bc55-ae585ed119b6" providerId="AD"/>
      </p:ext>
    </p:extLst>
  </p:cmAuthor>
  <p:cmAuthor id="2" name="Diana Strouth" initials="DS" lastIdx="1" clrIdx="1">
    <p:extLst>
      <p:ext uri="{19B8F6BF-5375-455C-9EA6-DF929625EA0E}">
        <p15:presenceInfo xmlns:p15="http://schemas.microsoft.com/office/powerpoint/2012/main" userId="S::DStrouth@azflse.org::d3d32ec8-1dd8-4406-b4ce-d0b824b15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96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6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2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8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9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1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6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61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9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1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FD36-9943-42B2-99ED-C823C1EADEFD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2800" b="1" dirty="0"/>
              <a:t>Scenario </a:t>
            </a:r>
            <a:r>
              <a:rPr lang="en-US" sz="2800" b="1"/>
              <a:t>#1</a:t>
            </a:r>
            <a:br>
              <a:rPr lang="en-US" sz="2800" b="1" dirty="0"/>
            </a:br>
            <a:r>
              <a:rPr lang="en-US" sz="2800" b="1" dirty="0"/>
              <a:t>While using the restroom you see fellow students writing on the walls with a permanent marker.</a:t>
            </a:r>
          </a:p>
          <a:p>
            <a:endParaRPr lang="en-US" sz="14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79736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4712342" y="152400"/>
            <a:ext cx="4298851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time to clean-up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a clean campus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13-1603 Criminal littering or polluting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7" y="152400"/>
            <a:ext cx="4366846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#3</a:t>
            </a:r>
            <a:br>
              <a:rPr lang="en-US" sz="2800" b="1" dirty="0"/>
            </a:br>
            <a:r>
              <a:rPr lang="en-US" sz="2800" b="1" dirty="0"/>
              <a:t>A student is bragging about putting graffiti on the lockers over the weekend.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repaint lockers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lockers while being repaired or repainted or total loss of use of lockers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13-1604 Aggravated Criminal Damage or </a:t>
            </a:r>
            <a:r>
              <a:rPr lang="en-US" altLang="en-US" dirty="0">
                <a:solidFill>
                  <a:srgbClr val="FF0000"/>
                </a:solidFill>
              </a:rPr>
              <a:t>ARS 13-1506 Burglary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13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8200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student, you see someone go into the teacher’s desk without permission.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locks for desks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School; time to help students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instruction time and time with teacher for one-on-one help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13-1802 Theft</a:t>
            </a:r>
            <a:endParaRPr lang="en-US" dirty="0">
              <a:solidFill>
                <a:srgbClr val="FF0000"/>
              </a:solidFill>
            </a:endParaRP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3189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repair desk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a desk, exposed to offensive comments or pictures</a:t>
            </a:r>
          </a:p>
          <a:p>
            <a:endParaRPr lang="en-US" b="1" dirty="0"/>
          </a:p>
          <a:p>
            <a:r>
              <a:rPr lang="en-US" b="1" dirty="0"/>
              <a:t>Laws:</a:t>
            </a:r>
            <a:r>
              <a:rPr lang="en-US" dirty="0"/>
              <a:t>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5450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48202" y="194603"/>
            <a:ext cx="4374384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Scenario #8</a:t>
            </a:r>
            <a:br>
              <a:rPr lang="en-US" b="1" dirty="0"/>
            </a:br>
            <a:r>
              <a:rPr lang="en-US" b="1" dirty="0"/>
              <a:t>You see a student lighting a firework and throwing it in the trash in the hallway at school.</a:t>
            </a:r>
          </a:p>
          <a:p>
            <a:pPr algn="ctr"/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repair or replaced damaged items, time of maintenance crew; fire crews may be called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interruption to class time/lesson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fire alarm may have been set off, loss of class time, must make up the time, cause fear or alarm-makes it difficult to refocus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13-1703 Arson of a structure or property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17" y="152400"/>
            <a:ext cx="43743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b="1" dirty="0"/>
              <a:t>Scenario #7</a:t>
            </a:r>
            <a:br>
              <a:rPr lang="en-US" b="1" dirty="0"/>
            </a:br>
            <a:r>
              <a:rPr lang="en-US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locks and keys (to be replaced each time with new staff), replace or repair necessary items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time locking and unlocking room and items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room reassignment, loss of classroom resources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13-1604 Aggravated Criminal Damage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5469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84908"/>
            <a:ext cx="8991600" cy="677309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#2</a:t>
            </a:r>
          </a:p>
          <a:p>
            <a:pPr algn="ctr"/>
            <a:r>
              <a:rPr lang="en-US" sz="2800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0506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6" y="76200"/>
            <a:ext cx="8858793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#3</a:t>
            </a:r>
            <a:br>
              <a:rPr lang="en-US" sz="2800" b="1" dirty="0"/>
            </a:br>
            <a:r>
              <a:rPr lang="en-US" sz="2800" b="1" dirty="0"/>
              <a:t>A student is bragging about putting graffiti on the wall of the school gym over the weekend.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4136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76200" y="76200"/>
            <a:ext cx="8934993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365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188" y="76200"/>
            <a:ext cx="8924611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3120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76200"/>
            <a:ext cx="8968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student, you see someone go into the teacher’s desk without permission.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665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417" y="152400"/>
            <a:ext cx="88701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#7</a:t>
            </a:r>
            <a:br>
              <a:rPr lang="en-US" sz="2800" b="1" dirty="0"/>
            </a:br>
            <a:r>
              <a:rPr lang="en-US" sz="2800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5096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94603"/>
            <a:ext cx="8870186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#8</a:t>
            </a:r>
            <a:br>
              <a:rPr lang="en-US" sz="2800" b="1" dirty="0"/>
            </a:br>
            <a:r>
              <a:rPr lang="en-US" sz="2800" b="1" dirty="0"/>
              <a:t>You see a student lighting a firework and throwing it in the trash in the hallway at school.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59831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1646" y="84908"/>
            <a:ext cx="4396154" cy="662939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Scenario #2</a:t>
            </a:r>
          </a:p>
          <a:p>
            <a:pPr algn="ctr"/>
            <a:r>
              <a:rPr lang="en-US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repairs to golf cart, added hardware or materials to secure golf-cart, cameras or security to catch nighttime activity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criminal charges, suspension, los of school privileges to attend or participate in </a:t>
            </a:r>
            <a:r>
              <a:rPr lang="en-US">
                <a:solidFill>
                  <a:srgbClr val="FF0000"/>
                </a:solidFill>
              </a:rPr>
              <a:t>extracurricular activities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13-1803 Unlawful use of means of transportation</a:t>
            </a:r>
          </a:p>
          <a:p>
            <a:pPr algn="ctr"/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76200" y="76200"/>
            <a:ext cx="4396154" cy="66294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b="1" dirty="0"/>
              <a:t>Scenario #1</a:t>
            </a:r>
            <a:br>
              <a:rPr lang="en-US" b="1" dirty="0"/>
            </a:br>
            <a:r>
              <a:rPr lang="en-US" b="1" dirty="0"/>
              <a:t>While using the restroom you see fellow students writing on the walls with a permanent marker.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repaint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bathroom out of use until repainted, new rules that restrict or limit bathroom privileges 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6036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885</Words>
  <Application>Microsoft Office PowerPoint</Application>
  <PresentationFormat>On-screen Show (4:3)</PresentationFormat>
  <Paragraphs>243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34</cp:revision>
  <cp:lastPrinted>2017-02-08T16:58:15Z</cp:lastPrinted>
  <dcterms:created xsi:type="dcterms:W3CDTF">2014-10-06T23:18:18Z</dcterms:created>
  <dcterms:modified xsi:type="dcterms:W3CDTF">2025-01-13T21:51:15Z</dcterms:modified>
</cp:coreProperties>
</file>