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7" r:id="rId11"/>
    <p:sldId id="263" r:id="rId12"/>
    <p:sldId id="266" r:id="rId13"/>
    <p:sldId id="264" r:id="rId14"/>
    <p:sldId id="269" r:id="rId15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2" autoAdjust="0"/>
    <p:restoredTop sz="94660"/>
  </p:normalViewPr>
  <p:slideViewPr>
    <p:cSldViewPr snapToGrid="0">
      <p:cViewPr varScale="1">
        <p:scale>
          <a:sx n="28" d="100"/>
          <a:sy n="28" d="100"/>
        </p:scale>
        <p:origin x="17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ana Strouth" userId="d3d32ec8-1dd8-4406-b4ce-d0b824b1575f" providerId="ADAL" clId="{2A9A8140-3188-43B2-9033-5869884A371F}"/>
    <pc:docChg chg="delSld">
      <pc:chgData name="Diana Strouth" userId="d3d32ec8-1dd8-4406-b4ce-d0b824b1575f" providerId="ADAL" clId="{2A9A8140-3188-43B2-9033-5869884A371F}" dt="2023-04-28T17:12:57.939" v="0" actId="2696"/>
      <pc:docMkLst>
        <pc:docMk/>
      </pc:docMkLst>
      <pc:sldChg chg="del">
        <pc:chgData name="Diana Strouth" userId="d3d32ec8-1dd8-4406-b4ce-d0b824b1575f" providerId="ADAL" clId="{2A9A8140-3188-43B2-9033-5869884A371F}" dt="2023-04-28T17:12:57.939" v="0" actId="2696"/>
        <pc:sldMkLst>
          <pc:docMk/>
          <pc:sldMk cId="4063253092" sldId="268"/>
        </pc:sldMkLst>
      </pc:sldChg>
    </pc:docChg>
  </pc:docChgLst>
  <pc:docChgLst>
    <pc:chgData name="Diana Strouth" userId="d3d32ec8-1dd8-4406-b4ce-d0b824b1575f" providerId="ADAL" clId="{541B91D3-983E-4294-A296-45EB0D9EA8EB}"/>
    <pc:docChg chg="undo custSel addSld modSld sldOrd">
      <pc:chgData name="Diana Strouth" userId="d3d32ec8-1dd8-4406-b4ce-d0b824b1575f" providerId="ADAL" clId="{541B91D3-983E-4294-A296-45EB0D9EA8EB}" dt="2022-10-19T04:07:23.196" v="16"/>
      <pc:docMkLst>
        <pc:docMk/>
      </pc:docMkLst>
      <pc:sldChg chg="new ord">
        <pc:chgData name="Diana Strouth" userId="d3d32ec8-1dd8-4406-b4ce-d0b824b1575f" providerId="ADAL" clId="{541B91D3-983E-4294-A296-45EB0D9EA8EB}" dt="2022-10-19T04:02:40.142" v="3"/>
        <pc:sldMkLst>
          <pc:docMk/>
          <pc:sldMk cId="4063253092" sldId="268"/>
        </pc:sldMkLst>
      </pc:sldChg>
      <pc:sldChg chg="addSp modSp new mod ord setBg">
        <pc:chgData name="Diana Strouth" userId="d3d32ec8-1dd8-4406-b4ce-d0b824b1575f" providerId="ADAL" clId="{541B91D3-983E-4294-A296-45EB0D9EA8EB}" dt="2022-10-19T04:07:23.196" v="16"/>
        <pc:sldMkLst>
          <pc:docMk/>
          <pc:sldMk cId="3563076159" sldId="269"/>
        </pc:sldMkLst>
        <pc:spChg chg="add">
          <ac:chgData name="Diana Strouth" userId="d3d32ec8-1dd8-4406-b4ce-d0b824b1575f" providerId="ADAL" clId="{541B91D3-983E-4294-A296-45EB0D9EA8EB}" dt="2022-10-19T04:07:06.409" v="12" actId="26606"/>
          <ac:spMkLst>
            <pc:docMk/>
            <pc:sldMk cId="3563076159" sldId="269"/>
            <ac:spMk id="8" creationId="{01D0AF59-99C3-4251-AB9A-C966C6AD4400}"/>
          </ac:spMkLst>
        </pc:spChg>
        <pc:spChg chg="add">
          <ac:chgData name="Diana Strouth" userId="d3d32ec8-1dd8-4406-b4ce-d0b824b1575f" providerId="ADAL" clId="{541B91D3-983E-4294-A296-45EB0D9EA8EB}" dt="2022-10-19T04:07:06.409" v="12" actId="26606"/>
          <ac:spMkLst>
            <pc:docMk/>
            <pc:sldMk cId="3563076159" sldId="269"/>
            <ac:spMk id="10" creationId="{1855405F-37A2-4869-9154-F8BE3BECE6C3}"/>
          </ac:spMkLst>
        </pc:spChg>
        <pc:picChg chg="add mod">
          <ac:chgData name="Diana Strouth" userId="d3d32ec8-1dd8-4406-b4ce-d0b824b1575f" providerId="ADAL" clId="{541B91D3-983E-4294-A296-45EB0D9EA8EB}" dt="2022-10-19T04:07:06.409" v="12" actId="26606"/>
          <ac:picMkLst>
            <pc:docMk/>
            <pc:sldMk cId="3563076159" sldId="269"/>
            <ac:picMk id="3" creationId="{0B12B1B8-1222-858D-55E4-F0C67A30385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52F7-EE91-47CA-B3C9-68D2F5F22E67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F5455-066C-476F-A2A7-24CBD46D0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40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52F7-EE91-47CA-B3C9-68D2F5F22E67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F5455-066C-476F-A2A7-24CBD46D0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956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52F7-EE91-47CA-B3C9-68D2F5F22E67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F5455-066C-476F-A2A7-24CBD46D0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99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52F7-EE91-47CA-B3C9-68D2F5F22E67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F5455-066C-476F-A2A7-24CBD46D0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623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52F7-EE91-47CA-B3C9-68D2F5F22E67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F5455-066C-476F-A2A7-24CBD46D0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47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52F7-EE91-47CA-B3C9-68D2F5F22E67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F5455-066C-476F-A2A7-24CBD46D0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631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52F7-EE91-47CA-B3C9-68D2F5F22E67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F5455-066C-476F-A2A7-24CBD46D0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536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52F7-EE91-47CA-B3C9-68D2F5F22E67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F5455-066C-476F-A2A7-24CBD46D0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24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52F7-EE91-47CA-B3C9-68D2F5F22E67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F5455-066C-476F-A2A7-24CBD46D0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558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52F7-EE91-47CA-B3C9-68D2F5F22E67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F5455-066C-476F-A2A7-24CBD46D0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0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52F7-EE91-47CA-B3C9-68D2F5F22E67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F5455-066C-476F-A2A7-24CBD46D0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19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152F7-EE91-47CA-B3C9-68D2F5F22E67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F5455-066C-476F-A2A7-24CBD46D0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7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AE5A776-8E4C-7968-493F-4D308DEC7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82" y="839694"/>
            <a:ext cx="11618035" cy="1457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28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, electronics&#10;&#10;Description automatically generated">
            <a:extLst>
              <a:ext uri="{FF2B5EF4-FFF2-40B4-BE49-F238E27FC236}">
                <a16:creationId xmlns:a16="http://schemas.microsoft.com/office/drawing/2014/main" id="{2B69F54A-2504-74B1-16B8-004F405D5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988"/>
            <a:ext cx="11966807" cy="1549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277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68AE23AA-AC93-670F-F551-502EFBD36B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85" y="1221287"/>
            <a:ext cx="11322074" cy="1465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366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62559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787790"/>
            <a:ext cx="10515600" cy="14680415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12B1B8-1222-858D-55E4-F0C67A303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941" y="5906702"/>
            <a:ext cx="9927580" cy="444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76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739AE372-FF1C-E5CC-C19C-E6E16A13F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9" y="304800"/>
            <a:ext cx="11134165" cy="1595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46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16EC4D-7971-8093-3F4C-63579705F2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75" y="-29882"/>
            <a:ext cx="11124850" cy="1631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230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B3CBA344-A81D-4EAC-D11A-10A3FF0967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471" y="125333"/>
            <a:ext cx="12460941" cy="1613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248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quare&#10;&#10;Description automatically generated">
            <a:extLst>
              <a:ext uri="{FF2B5EF4-FFF2-40B4-BE49-F238E27FC236}">
                <a16:creationId xmlns:a16="http://schemas.microsoft.com/office/drawing/2014/main" id="{0DF03D47-670D-8684-5899-7A40F113A8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" y="0"/>
            <a:ext cx="11985462" cy="1551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913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on a bicycle&#10;&#10;Description automatically generated with low confidence">
            <a:extLst>
              <a:ext uri="{FF2B5EF4-FFF2-40B4-BE49-F238E27FC236}">
                <a16:creationId xmlns:a16="http://schemas.microsoft.com/office/drawing/2014/main" id="{5249C74C-1342-4791-0D35-DBBA4FB50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628088" cy="1634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912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77EF1190-D12D-98A3-F179-7CCD31ABCE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05" y="541858"/>
            <a:ext cx="11720590" cy="1517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698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kitchen appliance&#10;&#10;Description automatically generated">
            <a:extLst>
              <a:ext uri="{FF2B5EF4-FFF2-40B4-BE49-F238E27FC236}">
                <a16:creationId xmlns:a16="http://schemas.microsoft.com/office/drawing/2014/main" id="{1FD2A715-EFE2-BA5A-C079-C99D53885D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54" y="399785"/>
            <a:ext cx="11940092" cy="1545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255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fence&#10;&#10;Description automatically generated">
            <a:extLst>
              <a:ext uri="{FF2B5EF4-FFF2-40B4-BE49-F238E27FC236}">
                <a16:creationId xmlns:a16="http://schemas.microsoft.com/office/drawing/2014/main" id="{055DCDD6-BEF8-9077-F43E-96F4FAD5B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15" y="683748"/>
            <a:ext cx="11501369" cy="1488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457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68C54F14245A41ABB6A58E436808E3" ma:contentTypeVersion="16" ma:contentTypeDescription="Create a new document." ma:contentTypeScope="" ma:versionID="7e135111e5fb799507239e96199f7a6a">
  <xsd:schema xmlns:xsd="http://www.w3.org/2001/XMLSchema" xmlns:xs="http://www.w3.org/2001/XMLSchema" xmlns:p="http://schemas.microsoft.com/office/2006/metadata/properties" xmlns:ns2="8c4dff40-d60a-4cfd-92df-7cf6bf44fb38" xmlns:ns3="4800617c-8abc-4513-8684-14d29e623f83" targetNamespace="http://schemas.microsoft.com/office/2006/metadata/properties" ma:root="true" ma:fieldsID="7fd6e20374dea80c67ba280ef0ebe7d3" ns2:_="" ns3:_="">
    <xsd:import namespace="8c4dff40-d60a-4cfd-92df-7cf6bf44fb38"/>
    <xsd:import namespace="4800617c-8abc-4513-8684-14d29e623f8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4dff40-d60a-4cfd-92df-7cf6bf44fb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6381f48-f36c-4cce-abcd-e4678632a74f}" ma:internalName="TaxCatchAll" ma:showField="CatchAllData" ma:web="8c4dff40-d60a-4cfd-92df-7cf6bf44fb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00617c-8abc-4513-8684-14d29e623f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a4db369-d83c-448f-9e6a-002b1e7f8e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4B5B40-917C-441A-B8E6-FA7F75FC5D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A5597D-8319-4034-832F-2A8AA9B778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4dff40-d60a-4cfd-92df-7cf6bf44fb38"/>
    <ds:schemaRef ds:uri="4800617c-8abc-4513-8684-14d29e623f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0</Words>
  <Application>Microsoft Office PowerPoint</Application>
  <PresentationFormat>Custom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</cp:revision>
  <dcterms:created xsi:type="dcterms:W3CDTF">2022-10-19T02:25:43Z</dcterms:created>
  <dcterms:modified xsi:type="dcterms:W3CDTF">2023-04-28T17:13:02Z</dcterms:modified>
</cp:coreProperties>
</file>