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fe Behaviors" id="{2EBDA9F2-4CFE-4AA1-BAB2-6EB976E7B7ED}">
          <p14:sldIdLst>
            <p14:sldId id="256"/>
            <p14:sldId id="257"/>
          </p14:sldIdLst>
        </p14:section>
        <p14:section name="Unsafe Behaviors" id="{651AF0BD-9856-4A43-B1F8-C4C0654CA482}">
          <p14:sldIdLst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" y="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1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48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74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85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0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3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7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8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7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6961A-0136-430F-8E51-B088935B9A0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8A8A4-D97E-4F42-84C1-D82A79E89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9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53" y="34834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054" y="5188858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53" y="18070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56" y="1306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7881" y="602343"/>
            <a:ext cx="1192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Including</a:t>
            </a:r>
            <a:r>
              <a:rPr lang="en-US" sz="3600" dirty="0" smtClean="0">
                <a:latin typeface="Comic Sans MS" panose="030F0702030302020204" pitchFamily="66" charset="0"/>
              </a:rPr>
              <a:t>-welcoming others into the group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514" y="2155149"/>
            <a:ext cx="1192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Friendly-</a:t>
            </a:r>
            <a:r>
              <a:rPr lang="en-US" sz="3600" dirty="0" smtClean="0">
                <a:latin typeface="Comic Sans MS" panose="030F0702030302020204" pitchFamily="66" charset="0"/>
              </a:rPr>
              <a:t>showing interest and kindness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710" y="3685179"/>
            <a:ext cx="1192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Take Turns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-allowing others to participate, </a:t>
            </a:r>
          </a:p>
          <a:p>
            <a:pPr algn="ctr"/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waiting patiently for your opportunity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281" y="5551492"/>
            <a:ext cx="11923486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Helping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-providing help or assistance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24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53" y="34834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338" y="5283200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53" y="18070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56" y="1306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7881" y="580349"/>
            <a:ext cx="11923486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Calm Voice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-in control of words and tone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710" y="2036468"/>
            <a:ext cx="1192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Assertive Words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-words that express confidence </a:t>
            </a:r>
          </a:p>
          <a:p>
            <a:pPr algn="ctr"/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 opinions with respect to others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653" y="3820329"/>
            <a:ext cx="1192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Encouraging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-supporting others with positive comments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024" y="5351697"/>
            <a:ext cx="11923486" cy="1328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Laughing With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-finding things funny together</a:t>
            </a:r>
            <a:endParaRPr lang="en-US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expressing the joy together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04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53" y="34834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338" y="5283200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53" y="18070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56" y="1306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7881" y="580349"/>
            <a:ext cx="11923486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Excluding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-making others feel unwelcome to the group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710" y="2036468"/>
            <a:ext cx="1192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Bullying</a:t>
            </a:r>
            <a:r>
              <a:rPr lang="en-US" sz="3600" dirty="0"/>
              <a:t>-unwanted aggressive behavior involving unequal balance of power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653" y="3820329"/>
            <a:ext cx="11923486" cy="692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Pushing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-using force from your body to move someone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967" y="5641761"/>
            <a:ext cx="1192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Hurting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-causing mental or physical pain on someone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70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53" y="34834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4338" y="5283200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53" y="18070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56" y="130629"/>
            <a:ext cx="12083143" cy="157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4166" y="250325"/>
            <a:ext cx="11923486" cy="1457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Screaming Voice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-raising the sound of your voice in anger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 frustration at someone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710" y="1985587"/>
            <a:ext cx="1192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Name-Calling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-calling someone names meant to hurt their feelings or make them feel bad about themselves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653" y="3820329"/>
            <a:ext cx="1192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Cursing-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using foul language in anger or to bother others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024" y="5351697"/>
            <a:ext cx="11923486" cy="1328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3600" b="1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Mean Teasing</a:t>
            </a:r>
            <a:r>
              <a:rPr lang="en-US" sz="360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-making fun of others; </a:t>
            </a:r>
          </a:p>
          <a:p>
            <a:pPr algn="ctr">
              <a:spcAft>
                <a:spcPts val="1000"/>
              </a:spcAft>
            </a:pPr>
            <a:r>
              <a:rPr lang="en-US" sz="360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laughing at them not with them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327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136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2019-10-08T19:35:37Z</dcterms:created>
  <dcterms:modified xsi:type="dcterms:W3CDTF">2019-10-08T20:58:36Z</dcterms:modified>
</cp:coreProperties>
</file>