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eraction Strips" id="{70AA950A-4332-4DF6-A7FC-F1FCEE381757}">
          <p14:sldIdLst>
            <p14:sldId id="258"/>
          </p14:sldIdLst>
        </p14:section>
        <p14:section name="Interaction Strips" id="{5D16A4AD-C6B6-4E8A-9E2B-6A8BDBFA3F13}">
          <p14:sldIdLst>
            <p14:sldId id="256"/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95" d="100"/>
          <a:sy n="95" d="100"/>
        </p:scale>
        <p:origin x="114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56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181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540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882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14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705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40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213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126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413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365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89757-8DB5-4EFA-9E88-B210CA72851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321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919" y="140677"/>
            <a:ext cx="11776668" cy="31350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0919" y="3548743"/>
            <a:ext cx="11776668" cy="31350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0339" y="490384"/>
            <a:ext cx="1177666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b="1" dirty="0" smtClean="0">
                <a:latin typeface="Comic Sans MS" panose="030F0702030302020204" pitchFamily="66" charset="0"/>
              </a:rPr>
              <a:t>WANTED</a:t>
            </a:r>
            <a:endParaRPr lang="en-US" sz="15000" b="1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262932" y="3704546"/>
            <a:ext cx="1268436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b="1" dirty="0" smtClean="0">
                <a:latin typeface="Comic Sans MS" panose="030F0702030302020204" pitchFamily="66" charset="0"/>
              </a:rPr>
              <a:t>UNWANTED</a:t>
            </a:r>
            <a:endParaRPr lang="en-US" sz="15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277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0428" y="2806840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428" y="4149969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429" y="5508171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429" y="1463711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0432" y="105509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0428" y="280240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 smtClean="0">
                <a:latin typeface="Comic Sans MS" panose="030F0702030302020204" pitchFamily="66" charset="0"/>
              </a:rPr>
              <a:t>Friends ae equally teasing </a:t>
            </a:r>
            <a:r>
              <a:rPr lang="en-US" sz="4400" dirty="0">
                <a:latin typeface="Comic Sans MS" panose="030F0702030302020204" pitchFamily="66" charset="0"/>
              </a:rPr>
              <a:t>each other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7372" y="1391972"/>
            <a:ext cx="119876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Playing jokes on each other and </a:t>
            </a:r>
            <a:r>
              <a:rPr lang="en-US" sz="4400" dirty="0" smtClean="0">
                <a:latin typeface="Comic Sans MS" panose="030F0702030302020204" pitchFamily="66" charset="0"/>
              </a:rPr>
              <a:t>both laughing </a:t>
            </a:r>
            <a:r>
              <a:rPr lang="en-US" sz="4400" dirty="0">
                <a:latin typeface="Comic Sans MS" panose="030F0702030302020204" pitchFamily="66" charset="0"/>
              </a:rPr>
              <a:t>about 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4317" y="2957288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 smtClean="0">
                <a:latin typeface="Comic Sans MS" panose="030F0702030302020204" pitchFamily="66" charset="0"/>
              </a:rPr>
              <a:t>Working together on a team project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4317" y="4300644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 smtClean="0">
                <a:latin typeface="Comic Sans MS" panose="030F0702030302020204" pitchFamily="66" charset="0"/>
              </a:rPr>
              <a:t>Sharing ideas on a class presentation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3166" y="5658619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 smtClean="0">
                <a:latin typeface="Comic Sans MS" panose="030F0702030302020204" pitchFamily="66" charset="0"/>
              </a:rPr>
              <a:t>Listening to each other’s opinion</a:t>
            </a:r>
            <a:endParaRPr lang="en-US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746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0428" y="2843222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428" y="4100940"/>
            <a:ext cx="11987683" cy="13415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429" y="5508171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429" y="1463711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0432" y="38988"/>
            <a:ext cx="11987683" cy="13242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0428" y="-48986"/>
            <a:ext cx="119876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 smtClean="0">
                <a:latin typeface="Comic Sans MS" panose="030F0702030302020204" pitchFamily="66" charset="0"/>
              </a:rPr>
              <a:t>Continually being teased and feeling hurt and upset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4317" y="1638215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 smtClean="0">
                <a:latin typeface="Comic Sans MS" panose="030F0702030302020204" pitchFamily="66" charset="0"/>
              </a:rPr>
              <a:t>Repeatedly being made fun of 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0428" y="2988613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 smtClean="0">
                <a:latin typeface="Comic Sans MS" panose="030F0702030302020204" pitchFamily="66" charset="0"/>
              </a:rPr>
              <a:t>Embarrassing tricks are played </a:t>
            </a:r>
            <a:r>
              <a:rPr lang="en-US" sz="4400" smtClean="0">
                <a:latin typeface="Comic Sans MS" panose="030F0702030302020204" pitchFamily="66" charset="0"/>
              </a:rPr>
              <a:t>on </a:t>
            </a:r>
            <a:r>
              <a:rPr lang="en-US" sz="4400" smtClean="0">
                <a:latin typeface="Comic Sans MS" panose="030F0702030302020204" pitchFamily="66" charset="0"/>
              </a:rPr>
              <a:t>someone 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4317" y="4025239"/>
            <a:ext cx="119876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smtClean="0">
                <a:latin typeface="Comic Sans MS" panose="030F0702030302020204" pitchFamily="66" charset="0"/>
              </a:rPr>
              <a:t>Asked </a:t>
            </a:r>
            <a:r>
              <a:rPr lang="en-US" sz="4400" dirty="0" smtClean="0">
                <a:latin typeface="Comic Sans MS" panose="030F0702030302020204" pitchFamily="66" charset="0"/>
              </a:rPr>
              <a:t>to do an unsafe activity to be accepted by others 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0428" y="5689213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 smtClean="0">
                <a:latin typeface="Comic Sans MS" panose="030F0702030302020204" pitchFamily="66" charset="0"/>
              </a:rPr>
              <a:t>Being pushed, shoved, or hit by a peer </a:t>
            </a:r>
            <a:endParaRPr lang="en-US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331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75</Words>
  <Application>Microsoft Office PowerPoint</Application>
  <PresentationFormat>Widescreen</PresentationFormat>
  <Paragraphs>12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7</cp:revision>
  <dcterms:created xsi:type="dcterms:W3CDTF">2018-09-04T23:26:49Z</dcterms:created>
  <dcterms:modified xsi:type="dcterms:W3CDTF">2018-09-17T22:18:35Z</dcterms:modified>
</cp:coreProperties>
</file>