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eraction Strips" id="{70AA950A-4332-4DF6-A7FC-F1FCEE381757}">
          <p14:sldIdLst>
            <p14:sldId id="258"/>
          </p14:sldIdLst>
        </p14:section>
        <p14:section name="Interaction Strips" id="{5D16A4AD-C6B6-4E8A-9E2B-6A8BDBFA3F13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4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6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81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40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8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4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0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4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1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26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1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6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89757-8DB5-4EFA-9E88-B210CA728516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2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919" y="140677"/>
            <a:ext cx="11776668" cy="31350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90919" y="3548743"/>
            <a:ext cx="11776668" cy="31350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0339" y="490384"/>
            <a:ext cx="117766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b="1" dirty="0" smtClean="0">
                <a:latin typeface="Comic Sans MS" panose="030F0702030302020204" pitchFamily="66" charset="0"/>
              </a:rPr>
              <a:t>WANTED</a:t>
            </a:r>
            <a:endParaRPr lang="en-US" sz="15000" b="1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62932" y="3704546"/>
            <a:ext cx="1268436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b="1" dirty="0" smtClean="0">
                <a:latin typeface="Comic Sans MS" panose="030F0702030302020204" pitchFamily="66" charset="0"/>
              </a:rPr>
              <a:t>UNWANTED</a:t>
            </a:r>
            <a:endParaRPr lang="en-US" sz="15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277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428" y="2806840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428" y="414996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429" y="550817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429" y="146371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0432" y="10550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0428" y="280240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Friends ae equally teasing </a:t>
            </a:r>
            <a:r>
              <a:rPr lang="en-US" sz="4400" dirty="0">
                <a:latin typeface="Comic Sans MS" panose="030F0702030302020204" pitchFamily="66" charset="0"/>
              </a:rPr>
              <a:t>each other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7372" y="1391972"/>
            <a:ext cx="119876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Playing jokes on each other and </a:t>
            </a:r>
            <a:r>
              <a:rPr lang="en-US" sz="4400" dirty="0" smtClean="0">
                <a:latin typeface="Comic Sans MS" panose="030F0702030302020204" pitchFamily="66" charset="0"/>
              </a:rPr>
              <a:t>both laughing </a:t>
            </a:r>
            <a:r>
              <a:rPr lang="en-US" sz="4400" dirty="0">
                <a:latin typeface="Comic Sans MS" panose="030F0702030302020204" pitchFamily="66" charset="0"/>
              </a:rPr>
              <a:t>about it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4317" y="2957288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Working together on a team project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4317" y="4300644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Sharing ideas on a class presentation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166" y="5658619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Listening to each other’s opinion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746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428" y="2843222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428" y="4100940"/>
            <a:ext cx="11987683" cy="13415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429" y="550817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429" y="146371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0432" y="38988"/>
            <a:ext cx="11987683" cy="13242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0428" y="-48986"/>
            <a:ext cx="119876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Continually being teased and feeling hurt and upset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4317" y="1638215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Repeatedly being made fun of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428" y="2988613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Embarrassing tricks are played </a:t>
            </a:r>
            <a:r>
              <a:rPr lang="en-US" sz="4400" smtClean="0">
                <a:latin typeface="Comic Sans MS" panose="030F0702030302020204" pitchFamily="66" charset="0"/>
              </a:rPr>
              <a:t>on </a:t>
            </a:r>
            <a:r>
              <a:rPr lang="en-US" sz="4400" smtClean="0">
                <a:latin typeface="Comic Sans MS" panose="030F0702030302020204" pitchFamily="66" charset="0"/>
              </a:rPr>
              <a:t>someone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4317" y="4025239"/>
            <a:ext cx="119876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smtClean="0">
                <a:latin typeface="Comic Sans MS" panose="030F0702030302020204" pitchFamily="66" charset="0"/>
              </a:rPr>
              <a:t>Asked </a:t>
            </a:r>
            <a:r>
              <a:rPr lang="en-US" sz="4400" dirty="0" smtClean="0">
                <a:latin typeface="Comic Sans MS" panose="030F0702030302020204" pitchFamily="66" charset="0"/>
              </a:rPr>
              <a:t>to do an unsafe activity to be accepted by others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0428" y="5689213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smtClean="0">
                <a:latin typeface="Comic Sans MS" panose="030F0702030302020204" pitchFamily="66" charset="0"/>
              </a:rPr>
              <a:t>Being pushed, shoved, or hit by a peer 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331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75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7</cp:revision>
  <dcterms:created xsi:type="dcterms:W3CDTF">2018-09-04T23:26:49Z</dcterms:created>
  <dcterms:modified xsi:type="dcterms:W3CDTF">2018-09-17T22:18:35Z</dcterms:modified>
</cp:coreProperties>
</file>