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mparison Slips" id="{C0C3F381-4280-44A6-BFCF-B157572C6046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16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45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0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6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2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8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61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1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1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3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4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D820E-6D15-4E2F-852D-9C44B03C6DAF}" type="datetimeFigureOut">
              <a:rPr lang="en-US" smtClean="0"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ECD62-FE32-445C-B85F-EE866FA1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8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196152" y="104031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89532" y="5159827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236298" y="5176013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209271" y="3475618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196152" y="1780423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199670" y="88455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176302" y="1765156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8199670" y="3442185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8199670" y="5151580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99483" y="3467969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99483" y="1822172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78896" y="87977"/>
            <a:ext cx="3841402" cy="1569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4837" y="438525"/>
            <a:ext cx="3897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Gain membership into a group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4788" y="2122470"/>
            <a:ext cx="3640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Sometimes wanted aggressive behavior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816" y="3866450"/>
            <a:ext cx="4147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Not always intended to cause harm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9001" y="5590023"/>
            <a:ext cx="3114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Not always repeated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72360" y="438525"/>
            <a:ext cx="3836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Can be forms of youth violence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06687" y="2378171"/>
            <a:ext cx="3359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Power imbalance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36690" y="5151580"/>
            <a:ext cx="3862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May have social/emotional, school and/or legal consequences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75073" y="3724471"/>
            <a:ext cx="3683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May use physical, verbal and/or social </a:t>
            </a:r>
            <a:r>
              <a:rPr lang="en-US" sz="2400" dirty="0">
                <a:latin typeface="Comic Sans MS" panose="030F0702030302020204" pitchFamily="66" charset="0"/>
              </a:rPr>
              <a:t>a</a:t>
            </a:r>
            <a:r>
              <a:rPr lang="en-US" sz="2400" dirty="0" smtClean="0">
                <a:latin typeface="Comic Sans MS" panose="030F0702030302020204" pitchFamily="66" charset="0"/>
              </a:rPr>
              <a:t>buse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7134" y="5584211"/>
            <a:ext cx="3430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Repeated over time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67664" y="3915974"/>
            <a:ext cx="4099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Intended to cause harm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29759" y="2021049"/>
            <a:ext cx="4362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Sometimes aggressive behavior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65767" y="399852"/>
            <a:ext cx="4474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Not tied to gaining membership into a group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333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9</cp:revision>
  <dcterms:created xsi:type="dcterms:W3CDTF">2018-08-31T20:11:59Z</dcterms:created>
  <dcterms:modified xsi:type="dcterms:W3CDTF">2018-09-14T21:07:52Z</dcterms:modified>
</cp:coreProperties>
</file>