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66" r:id="rId2"/>
    <p:sldId id="267" r:id="rId3"/>
    <p:sldId id="271" r:id="rId4"/>
    <p:sldId id="274" r:id="rId5"/>
    <p:sldId id="273" r:id="rId6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59624AF2-7DBC-4124-8FBB-D34D56AEDE13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26B25D5-BEC2-43D6-BA23-A0C8C8BEC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92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6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07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08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3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0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48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9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6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0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76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2C2AF-1483-47A7-9DBD-27E9A0E40C0A}" type="datetimeFigureOut">
              <a:rPr lang="en-US" smtClean="0"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AE723-A845-4A07-81AF-14F71F6C78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8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zleg.state.az.us/ars/13/01203.ht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3058" y="954323"/>
            <a:ext cx="36486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Bully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9223" y="954323"/>
            <a:ext cx="411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Target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162" y="3492858"/>
            <a:ext cx="41624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A person or group of people who use an imbalance of power to hurt, threaten, or intimidate another person , repeatedly over time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9223" y="3554413"/>
            <a:ext cx="39086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The person, the bullying behavior is aimed at</a:t>
            </a:r>
            <a:endParaRPr lang="en-US" sz="4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823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9281" y="1231321"/>
            <a:ext cx="40161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Comic Sans MS" panose="030F0702030302020204" pitchFamily="66" charset="0"/>
              </a:rPr>
              <a:t>Upstander</a:t>
            </a:r>
            <a:endParaRPr lang="en-US" sz="60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14046" y="1231320"/>
            <a:ext cx="4052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Comic Sans MS" panose="030F0702030302020204" pitchFamily="66" charset="0"/>
              </a:rPr>
              <a:t>Bystander</a:t>
            </a:r>
            <a:endParaRPr lang="en-US" sz="60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03692" y="3646746"/>
            <a:ext cx="38727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A person who stands by when they see injustice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9280" y="3523636"/>
            <a:ext cx="40161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sz="4800" dirty="0" smtClean="0">
                <a:latin typeface="Comic Sans MS" panose="030F0702030302020204" pitchFamily="66" charset="0"/>
              </a:rPr>
              <a:t>A person who stands up against injustices</a:t>
            </a:r>
            <a:endParaRPr lang="en-US" sz="4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6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153" y="718956"/>
            <a:ext cx="40968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Comic Sans MS" panose="030F0702030302020204" pitchFamily="66" charset="0"/>
              </a:rPr>
              <a:t>Relational Aggression</a:t>
            </a:r>
            <a:endParaRPr lang="en-US" sz="60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599" y="1303731"/>
            <a:ext cx="4034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Cyberbullying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939" y="3708302"/>
            <a:ext cx="39534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Using the Internet, cell phone or other technology to harass, threaten or embarrass or target another person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8941" y="3708302"/>
            <a:ext cx="39892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Trying to hurt the relationship of others through manipulation and sabotage in effort to increase your own social standing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7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43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906" y="461880"/>
            <a:ext cx="4114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Physical Bullying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5082" y="421341"/>
            <a:ext cx="396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Verbal Bullying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5423" y="3523636"/>
            <a:ext cx="396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Repeatedly using hurtful words, statements, and name-calling to gain power and control over a target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5835" y="3615969"/>
            <a:ext cx="40430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Repeatedly using physical actions to gain power and control over a target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75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5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65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0612" y="125506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0612" y="3433483"/>
            <a:ext cx="4312023" cy="322729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693" y="215659"/>
            <a:ext cx="397136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omic Sans MS" panose="030F0702030302020204" pitchFamily="66" charset="0"/>
              </a:rPr>
              <a:t>Arizona Assault  Law</a:t>
            </a:r>
          </a:p>
          <a:p>
            <a:pPr lvl="0"/>
            <a:r>
              <a:rPr lang="en-US" dirty="0">
                <a:solidFill>
                  <a:prstClr val="black"/>
                </a:solidFill>
                <a:latin typeface="Comic Sans MS" panose="030F0702030302020204" pitchFamily="66" charset="0"/>
              </a:rPr>
              <a:t>Simple assaults in Arizona are those that involve the putting someone in fear of bodily harm, touching someone with the intent of physical injury, or causing </a:t>
            </a:r>
            <a:r>
              <a:rPr lang="en-US" i="1" dirty="0">
                <a:solidFill>
                  <a:prstClr val="black"/>
                </a:solidFill>
                <a:latin typeface="Comic Sans MS" panose="030F0702030302020204" pitchFamily="66" charset="0"/>
              </a:rPr>
              <a:t>any</a:t>
            </a:r>
            <a:r>
              <a:rPr lang="en-US" dirty="0">
                <a:solidFill>
                  <a:prstClr val="black"/>
                </a:solidFill>
                <a:latin typeface="Comic Sans MS" panose="030F0702030302020204" pitchFamily="66" charset="0"/>
              </a:rPr>
              <a:t> physical injury to someone. </a:t>
            </a:r>
            <a:r>
              <a:rPr lang="en-US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Ref</a:t>
            </a:r>
            <a:r>
              <a:rPr lang="en-US" dirty="0">
                <a:solidFill>
                  <a:prstClr val="black"/>
                </a:solidFill>
                <a:latin typeface="Comic Sans MS" panose="030F0702030302020204" pitchFamily="66" charset="0"/>
              </a:rPr>
              <a:t>: Arizona  </a:t>
            </a:r>
            <a:r>
              <a:rPr lang="en-US" dirty="0">
                <a:solidFill>
                  <a:prstClr val="black"/>
                </a:solidFill>
                <a:latin typeface="Comic Sans MS" panose="030F0702030302020204" pitchFamily="66" charset="0"/>
                <a:hlinkClick r:id="rId2"/>
              </a:rPr>
              <a:t>ARS 13-1203</a:t>
            </a:r>
            <a:endParaRPr lang="en-US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endParaRPr lang="en-US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/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2669" y="215659"/>
            <a:ext cx="40879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Arizona law on </a:t>
            </a:r>
            <a:r>
              <a:rPr lang="en-US" sz="4800" dirty="0">
                <a:latin typeface="Comic Sans MS" panose="030F0702030302020204" pitchFamily="66" charset="0"/>
              </a:rPr>
              <a:t>bullying and cyberbullying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71462" y="3646746"/>
            <a:ext cx="411031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omic Sans MS" panose="030F0702030302020204" pitchFamily="66" charset="0"/>
              </a:rPr>
              <a:t>Under Arizona law, bullying and cyberbullying are referred to as harassment and threatening or intimidating another person. Arizona law defines harassment as conduct directed at a specific person that would cause a reasonable person to be “seriously alarmed, annoyed or harassed” and that, in fact, does have that effect on the person targeted. </a:t>
            </a:r>
            <a:endParaRPr lang="en-US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600" dirty="0" smtClean="0">
                <a:latin typeface="Comic Sans MS" panose="030F0702030302020204" pitchFamily="66" charset="0"/>
              </a:rPr>
              <a:t>(</a:t>
            </a:r>
            <a:r>
              <a:rPr lang="en-US" sz="1600" dirty="0">
                <a:latin typeface="Comic Sans MS" panose="030F0702030302020204" pitchFamily="66" charset="0"/>
              </a:rPr>
              <a:t>Ariz. Rev. Stat. Ann. § 13-2921.)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5" y="3523636"/>
            <a:ext cx="42106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omic Sans MS" panose="030F0702030302020204" pitchFamily="66" charset="0"/>
              </a:rPr>
              <a:t>Threats or Intimidation</a:t>
            </a:r>
          </a:p>
          <a:p>
            <a:pPr algn="ctr"/>
            <a:endParaRPr lang="en-US" dirty="0">
              <a:latin typeface="Comic Sans MS" panose="030F0702030302020204" pitchFamily="66" charset="0"/>
            </a:endParaRPr>
          </a:p>
          <a:p>
            <a:pPr algn="ctr"/>
            <a:r>
              <a:rPr lang="en-US" dirty="0" smtClean="0">
                <a:latin typeface="Comic Sans MS" panose="030F0702030302020204" pitchFamily="66" charset="0"/>
              </a:rPr>
              <a:t>Threatening </a:t>
            </a:r>
            <a:r>
              <a:rPr lang="en-US" dirty="0">
                <a:latin typeface="Comic Sans MS" panose="030F0702030302020204" pitchFamily="66" charset="0"/>
              </a:rPr>
              <a:t>or intimidating another person is also a misdemeanor crime in Arizona. (Ariz. Rev. Stat. Ann. § 13-1202.) A person commits this crime by using language or conduct that conveys a threat</a:t>
            </a:r>
            <a:r>
              <a:rPr lang="en-US" dirty="0" smtClean="0">
                <a:latin typeface="Comic Sans MS" panose="030F0702030302020204" pitchFamily="66" charset="0"/>
              </a:rPr>
              <a:t>:</a:t>
            </a:r>
          </a:p>
          <a:p>
            <a:pPr algn="ctr"/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983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418</TotalTime>
  <Words>282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19</cp:revision>
  <cp:lastPrinted>2016-10-23T18:40:13Z</cp:lastPrinted>
  <dcterms:created xsi:type="dcterms:W3CDTF">2016-10-19T20:04:37Z</dcterms:created>
  <dcterms:modified xsi:type="dcterms:W3CDTF">2016-10-23T18:41:01Z</dcterms:modified>
</cp:coreProperties>
</file>