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66" r:id="rId2"/>
    <p:sldId id="267" r:id="rId3"/>
    <p:sldId id="271" r:id="rId4"/>
    <p:sldId id="274" r:id="rId5"/>
    <p:sldId id="273" r:id="rId6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660"/>
  </p:normalViewPr>
  <p:slideViewPr>
    <p:cSldViewPr snapToGrid="0">
      <p:cViewPr varScale="1">
        <p:scale>
          <a:sx n="81" d="100"/>
          <a:sy n="81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59624AF2-7DBC-4124-8FBB-D34D56AEDE13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A26B25D5-BEC2-43D6-BA23-A0C8C8BEC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92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6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70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08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36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04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4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9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86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0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7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2C2AF-1483-47A7-9DBD-27E9A0E40C0A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8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zleg.state.az.us/ars/13/01203.ht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3058" y="954323"/>
            <a:ext cx="36486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Bully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69223" y="954323"/>
            <a:ext cx="411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Target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162" y="3492858"/>
            <a:ext cx="41624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A person or group of people who use an imbalance of power to hurt, threaten, or intimidate another person , repeatedly over time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9223" y="3554413"/>
            <a:ext cx="39086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The person, the bullying behavior is aimed at</a:t>
            </a:r>
            <a:endParaRPr lang="en-US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82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9281" y="1231321"/>
            <a:ext cx="40161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latin typeface="Comic Sans MS" panose="030F0702030302020204" pitchFamily="66" charset="0"/>
              </a:rPr>
              <a:t>Upstander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14046" y="1231320"/>
            <a:ext cx="40520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Comic Sans MS" panose="030F0702030302020204" pitchFamily="66" charset="0"/>
              </a:rPr>
              <a:t>Bystander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3692" y="3646746"/>
            <a:ext cx="387275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A person who stands by when they see injustice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9280" y="3523636"/>
            <a:ext cx="40161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4800" dirty="0" smtClean="0">
                <a:latin typeface="Comic Sans MS" panose="030F0702030302020204" pitchFamily="66" charset="0"/>
              </a:rPr>
              <a:t>A person who stands up against injustices</a:t>
            </a:r>
            <a:endParaRPr lang="en-US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061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153" y="718956"/>
            <a:ext cx="40968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Comic Sans MS" panose="030F0702030302020204" pitchFamily="66" charset="0"/>
              </a:rPr>
              <a:t>Relational Aggression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00599" y="1303731"/>
            <a:ext cx="40341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Cyberbullying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0939" y="3708302"/>
            <a:ext cx="39534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Using the Internet, cell phone or other technology to harass, threaten or embarrass or target another person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941" y="3708302"/>
            <a:ext cx="39892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Trying to hurt the relationship of others through manipulation and sabotage in effort to increase your own social standing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37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343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7906" y="461880"/>
            <a:ext cx="411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Physical Bullying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05082" y="421341"/>
            <a:ext cx="396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Verbal Bullying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5423" y="3523636"/>
            <a:ext cx="396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Repeatedly using hurtful words, statements, and name-calling to gain power and control over a target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835" y="3615969"/>
            <a:ext cx="40430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Repeatedly using physical actions to gain power and control over a target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75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693" y="215659"/>
            <a:ext cx="397136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Arizona Assault  Law</a:t>
            </a:r>
          </a:p>
          <a:p>
            <a:pPr lvl="0"/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Simple assaults in Arizona are those that involve the putting someone in fear of bodily harm, touching someone with the intent of physical injury, or causing </a:t>
            </a:r>
            <a:r>
              <a:rPr lang="en-US" i="1" dirty="0">
                <a:solidFill>
                  <a:prstClr val="black"/>
                </a:solidFill>
                <a:latin typeface="Comic Sans MS" panose="030F0702030302020204" pitchFamily="66" charset="0"/>
              </a:rPr>
              <a:t>any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 physical injury to someone.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Ref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: Arizona  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  <a:hlinkClick r:id="rId2"/>
              </a:rPr>
              <a:t>ARS 13-1203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lvl="0" algn="ctr"/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ctr"/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2669" y="215659"/>
            <a:ext cx="40879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Arizona law on </a:t>
            </a:r>
            <a:r>
              <a:rPr lang="en-US" sz="4800" dirty="0">
                <a:latin typeface="Comic Sans MS" panose="030F0702030302020204" pitchFamily="66" charset="0"/>
              </a:rPr>
              <a:t>bullying and cyberbullying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71462" y="3646746"/>
            <a:ext cx="411031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Under Arizona law, bullying and cyberbullying are referred to as harassment and threatening or intimidating another person. Arizona law defines harassment as conduct directed at a specific person that would cause a reasonable person to be “seriously alarmed, annoyed or harassed” and that, in fact, does have that effect on the person targeted.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(</a:t>
            </a:r>
            <a:r>
              <a:rPr lang="en-US" sz="1600" dirty="0">
                <a:latin typeface="Comic Sans MS" panose="030F0702030302020204" pitchFamily="66" charset="0"/>
              </a:rPr>
              <a:t>Ariz. Rev. Stat. Ann. § 13-2921.)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365" y="3523636"/>
            <a:ext cx="42106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Threats or Intimidation</a:t>
            </a:r>
          </a:p>
          <a:p>
            <a:pPr algn="ctr"/>
            <a:endParaRPr lang="en-US" dirty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Threatening </a:t>
            </a:r>
            <a:r>
              <a:rPr lang="en-US" dirty="0">
                <a:latin typeface="Comic Sans MS" panose="030F0702030302020204" pitchFamily="66" charset="0"/>
              </a:rPr>
              <a:t>or intimidating another person is also a misdemeanor crime in Arizona. (Ariz. Rev. Stat. Ann. § 13-1202.) A person commits this crime by using language or conduct that conveys a threat</a:t>
            </a:r>
            <a:r>
              <a:rPr lang="en-US" dirty="0" smtClean="0">
                <a:latin typeface="Comic Sans MS" panose="030F0702030302020204" pitchFamily="66" charset="0"/>
              </a:rPr>
              <a:t>:</a:t>
            </a:r>
          </a:p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983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</TotalTime>
  <Words>282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19</cp:revision>
  <cp:lastPrinted>2016-10-23T18:40:13Z</cp:lastPrinted>
  <dcterms:created xsi:type="dcterms:W3CDTF">2016-10-19T20:04:37Z</dcterms:created>
  <dcterms:modified xsi:type="dcterms:W3CDTF">2016-10-23T18:41:01Z</dcterms:modified>
</cp:coreProperties>
</file>