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>
      <p:cViewPr varScale="1">
        <p:scale>
          <a:sx n="81" d="100"/>
          <a:sy n="81" d="100"/>
        </p:scale>
        <p:origin x="90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95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53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86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6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9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88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4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7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3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3EA99-3474-4DA7-8E68-63D7FF0743C9}" type="datetimeFigureOut">
              <a:rPr lang="en-US" smtClean="0"/>
              <a:t>10/6/2016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BBD5D-0141-4179-A4A9-AC00F53CB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0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5997039" cy="685800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94961" y="0"/>
            <a:ext cx="5997039" cy="6858000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8753" y="249382"/>
            <a:ext cx="57595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Non-Assertive</a:t>
            </a:r>
          </a:p>
          <a:p>
            <a:pPr algn="ctr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Does not stand-up for what is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Does not let other people know what your needs and wants 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Let others decide what is right for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Stands or sits slumped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Looks at the floor feet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Mumbles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Feels controlled by 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Feels helpless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Feels less powerful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Has trouble making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Always needs help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Ineffective communication skills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Add other ideas</a:t>
            </a:r>
          </a:p>
          <a:p>
            <a:pPr algn="ctr"/>
            <a:endParaRPr lang="en-US" sz="2000" dirty="0" smtClean="0"/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96841" y="142504"/>
            <a:ext cx="559327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Assertive</a:t>
            </a:r>
          </a:p>
          <a:p>
            <a:pPr algn="ctr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Stands-up for what is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Lets others know their needs and wants with respect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Expresses their feelings and ideas honestly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Respects the rights of 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Listens to what other people say with respect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Stands </a:t>
            </a:r>
            <a:r>
              <a:rPr lang="en-US" sz="2000" dirty="0" smtClean="0"/>
              <a:t>tall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Uses good </a:t>
            </a:r>
            <a:r>
              <a:rPr lang="en-US" sz="2000" smtClean="0"/>
              <a:t>eye contact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Looks others in the eye in a direct, non-confrontational 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Speaks 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Listens with interest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Feels proud and respected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Others see you as capable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Effective communication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ctr"/>
            <a:r>
              <a:rPr lang="en-US" sz="2000" dirty="0" smtClean="0"/>
              <a:t>Add other ideas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497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132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4</cp:revision>
  <dcterms:created xsi:type="dcterms:W3CDTF">2016-10-06T16:30:17Z</dcterms:created>
  <dcterms:modified xsi:type="dcterms:W3CDTF">2016-10-06T16:53:32Z</dcterms:modified>
</cp:coreProperties>
</file>