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77" d="100"/>
          <a:sy n="77" d="100"/>
        </p:scale>
        <p:origin x="9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2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39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6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10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1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1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2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5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3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78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2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47C30-C9C6-42A0-8545-D52214376D4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EA02E-2B14-4416-BA22-4D734353F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0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" y="152400"/>
            <a:ext cx="11887200" cy="324196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4691" y="3491346"/>
            <a:ext cx="11887200" cy="324196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7091" y="395867"/>
            <a:ext cx="1158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rial Black" panose="020B0A04020102020204" pitchFamily="34" charset="0"/>
              </a:rPr>
              <a:t>STRONGLY AGREE</a:t>
            </a:r>
            <a:endParaRPr lang="en-US" sz="9600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091" y="3686322"/>
            <a:ext cx="1158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rial Black" panose="020B0A04020102020204" pitchFamily="34" charset="0"/>
              </a:rPr>
              <a:t>STRONGLY DISAGREE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26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" y="152400"/>
            <a:ext cx="11887200" cy="324196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4691" y="3491346"/>
            <a:ext cx="11887200" cy="324196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7091" y="744113"/>
            <a:ext cx="115824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500" dirty="0" smtClean="0">
                <a:latin typeface="Arial Black" panose="020B0A04020102020204" pitchFamily="34" charset="0"/>
              </a:rPr>
              <a:t>TARGET</a:t>
            </a:r>
            <a:endParaRPr lang="en-US" sz="12500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3970068"/>
            <a:ext cx="1198418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500" dirty="0" smtClean="0">
                <a:latin typeface="Arial Black" panose="020B0A04020102020204" pitchFamily="34" charset="0"/>
              </a:rPr>
              <a:t>UPSTANDER</a:t>
            </a:r>
            <a:endParaRPr lang="en-US" sz="125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77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2016-10-21T19:59:48Z</dcterms:created>
  <dcterms:modified xsi:type="dcterms:W3CDTF">2016-10-21T20:36:08Z</dcterms:modified>
</cp:coreProperties>
</file>