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60" r:id="rId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>
        <p:scale>
          <a:sx n="103" d="100"/>
          <a:sy n="103" d="100"/>
        </p:scale>
        <p:origin x="-96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401935D-AA02-477E-83C0-F3E0FB6E0C95}" type="doc">
      <dgm:prSet loTypeId="urn:microsoft.com/office/officeart/2005/8/layout/default" loCatId="list" qsTypeId="urn:microsoft.com/office/officeart/2005/8/quickstyle/simple4" qsCatId="simple" csTypeId="urn:microsoft.com/office/officeart/2005/8/colors/colorful1" csCatId="colorful"/>
      <dgm:spPr/>
      <dgm:t>
        <a:bodyPr/>
        <a:lstStyle/>
        <a:p>
          <a:endParaRPr lang="en-US"/>
        </a:p>
      </dgm:t>
    </dgm:pt>
    <dgm:pt modelId="{EC37926B-EE0C-4B7C-9BD0-594E18BFF5B5}">
      <dgm:prSet/>
      <dgm:spPr/>
      <dgm:t>
        <a:bodyPr/>
        <a:lstStyle/>
        <a:p>
          <a:r>
            <a:rPr lang="en-US"/>
            <a:t>liked a post just because everyone else did</a:t>
          </a:r>
        </a:p>
      </dgm:t>
    </dgm:pt>
    <dgm:pt modelId="{DF9BC6E8-B543-4248-B567-15B6CAD05D23}" type="parTrans" cxnId="{8396B975-648A-4C1C-84B4-8F7DD1656032}">
      <dgm:prSet/>
      <dgm:spPr/>
      <dgm:t>
        <a:bodyPr/>
        <a:lstStyle/>
        <a:p>
          <a:endParaRPr lang="en-US"/>
        </a:p>
      </dgm:t>
    </dgm:pt>
    <dgm:pt modelId="{186A10DF-E1C5-4358-89B0-D7BD95D25E38}" type="sibTrans" cxnId="{8396B975-648A-4C1C-84B4-8F7DD1656032}">
      <dgm:prSet/>
      <dgm:spPr/>
      <dgm:t>
        <a:bodyPr/>
        <a:lstStyle/>
        <a:p>
          <a:endParaRPr lang="en-US"/>
        </a:p>
      </dgm:t>
    </dgm:pt>
    <dgm:pt modelId="{82C875C9-9CCC-48BF-9075-2449D48D7CFD}">
      <dgm:prSet/>
      <dgm:spPr/>
      <dgm:t>
        <a:bodyPr/>
        <a:lstStyle/>
        <a:p>
          <a:r>
            <a:rPr lang="en-US"/>
            <a:t>laughed at a comment online that you wouldn’t say out loud</a:t>
          </a:r>
        </a:p>
      </dgm:t>
    </dgm:pt>
    <dgm:pt modelId="{5F723CF4-9C60-4703-B4A6-A558148EB114}" type="parTrans" cxnId="{C5E85ECC-F33A-49C0-B008-C0A891BE100C}">
      <dgm:prSet/>
      <dgm:spPr/>
      <dgm:t>
        <a:bodyPr/>
        <a:lstStyle/>
        <a:p>
          <a:endParaRPr lang="en-US"/>
        </a:p>
      </dgm:t>
    </dgm:pt>
    <dgm:pt modelId="{448AFCC5-263F-4979-A29C-0051CA9AA35C}" type="sibTrans" cxnId="{C5E85ECC-F33A-49C0-B008-C0A891BE100C}">
      <dgm:prSet/>
      <dgm:spPr/>
      <dgm:t>
        <a:bodyPr/>
        <a:lstStyle/>
        <a:p>
          <a:endParaRPr lang="en-US"/>
        </a:p>
      </dgm:t>
    </dgm:pt>
    <dgm:pt modelId="{8CD375BE-54C9-4824-A41C-F08C9E4571CE}">
      <dgm:prSet/>
      <dgm:spPr/>
      <dgm:t>
        <a:bodyPr/>
        <a:lstStyle/>
        <a:p>
          <a:r>
            <a:rPr lang="en-US"/>
            <a:t>kept scrolling instead of defending someone</a:t>
          </a:r>
        </a:p>
      </dgm:t>
    </dgm:pt>
    <dgm:pt modelId="{96CFC56C-6C16-4F9C-BFD4-4DD172907CFB}" type="parTrans" cxnId="{FB31A548-3500-4D42-A101-41652A4B2A98}">
      <dgm:prSet/>
      <dgm:spPr/>
      <dgm:t>
        <a:bodyPr/>
        <a:lstStyle/>
        <a:p>
          <a:endParaRPr lang="en-US"/>
        </a:p>
      </dgm:t>
    </dgm:pt>
    <dgm:pt modelId="{F151E84D-B14D-4A21-A774-B0FBFAC8D532}" type="sibTrans" cxnId="{FB31A548-3500-4D42-A101-41652A4B2A98}">
      <dgm:prSet/>
      <dgm:spPr/>
      <dgm:t>
        <a:bodyPr/>
        <a:lstStyle/>
        <a:p>
          <a:endParaRPr lang="en-US"/>
        </a:p>
      </dgm:t>
    </dgm:pt>
    <dgm:pt modelId="{EA425606-2E54-4DF0-B09B-B76975C84F4C}">
      <dgm:prSet/>
      <dgm:spPr/>
      <dgm:t>
        <a:bodyPr/>
        <a:lstStyle/>
        <a:p>
          <a:r>
            <a:rPr lang="en-US"/>
            <a:t>deleted something because people reacted negatively</a:t>
          </a:r>
        </a:p>
      </dgm:t>
    </dgm:pt>
    <dgm:pt modelId="{F6A43C5C-A210-4370-8B97-508EE97AF820}" type="parTrans" cxnId="{CA82BAB0-98A6-474A-BA52-5458E574A801}">
      <dgm:prSet/>
      <dgm:spPr/>
      <dgm:t>
        <a:bodyPr/>
        <a:lstStyle/>
        <a:p>
          <a:endParaRPr lang="en-US"/>
        </a:p>
      </dgm:t>
    </dgm:pt>
    <dgm:pt modelId="{58849BA0-8636-466A-9E35-D8A31EBD1CEC}" type="sibTrans" cxnId="{CA82BAB0-98A6-474A-BA52-5458E574A801}">
      <dgm:prSet/>
      <dgm:spPr/>
      <dgm:t>
        <a:bodyPr/>
        <a:lstStyle/>
        <a:p>
          <a:endParaRPr lang="en-US"/>
        </a:p>
      </dgm:t>
    </dgm:pt>
    <dgm:pt modelId="{7BBC2267-49B3-4546-B376-A9193BD16EDC}">
      <dgm:prSet/>
      <dgm:spPr/>
      <dgm:t>
        <a:bodyPr/>
        <a:lstStyle/>
        <a:p>
          <a:r>
            <a:rPr lang="en-US"/>
            <a:t>seen a comment section get out of control fast</a:t>
          </a:r>
        </a:p>
      </dgm:t>
    </dgm:pt>
    <dgm:pt modelId="{061D038E-928F-4DD0-B65B-27450C090C57}" type="parTrans" cxnId="{BB83EE3A-A98D-46ED-9376-F980936D44E5}">
      <dgm:prSet/>
      <dgm:spPr/>
      <dgm:t>
        <a:bodyPr/>
        <a:lstStyle/>
        <a:p>
          <a:endParaRPr lang="en-US"/>
        </a:p>
      </dgm:t>
    </dgm:pt>
    <dgm:pt modelId="{20CE2999-19CD-4442-A404-4E59DAAD0CCF}" type="sibTrans" cxnId="{BB83EE3A-A98D-46ED-9376-F980936D44E5}">
      <dgm:prSet/>
      <dgm:spPr/>
      <dgm:t>
        <a:bodyPr/>
        <a:lstStyle/>
        <a:p>
          <a:endParaRPr lang="en-US"/>
        </a:p>
      </dgm:t>
    </dgm:pt>
    <dgm:pt modelId="{CB45457A-B94A-4A8F-B9C8-D1306219A164}">
      <dgm:prSet/>
      <dgm:spPr/>
      <dgm:t>
        <a:bodyPr/>
        <a:lstStyle/>
        <a:p>
          <a:r>
            <a:rPr lang="en-US"/>
            <a:t>joined a trend without really knowing why</a:t>
          </a:r>
        </a:p>
      </dgm:t>
    </dgm:pt>
    <dgm:pt modelId="{2FCAFC73-0191-4FC3-B2CD-637F12F34ECC}" type="parTrans" cxnId="{420BF2BC-084B-423E-926B-6101793A500D}">
      <dgm:prSet/>
      <dgm:spPr/>
      <dgm:t>
        <a:bodyPr/>
        <a:lstStyle/>
        <a:p>
          <a:endParaRPr lang="en-US"/>
        </a:p>
      </dgm:t>
    </dgm:pt>
    <dgm:pt modelId="{B9FFB6D0-9A1D-4A10-9707-AD66E660959E}" type="sibTrans" cxnId="{420BF2BC-084B-423E-926B-6101793A500D}">
      <dgm:prSet/>
      <dgm:spPr/>
      <dgm:t>
        <a:bodyPr/>
        <a:lstStyle/>
        <a:p>
          <a:endParaRPr lang="en-US"/>
        </a:p>
      </dgm:t>
    </dgm:pt>
    <dgm:pt modelId="{E2D9477C-A94C-4228-89A0-43B2DD6B9F87}" type="pres">
      <dgm:prSet presAssocID="{B401935D-AA02-477E-83C0-F3E0FB6E0C95}" presName="diagram" presStyleCnt="0">
        <dgm:presLayoutVars>
          <dgm:dir/>
          <dgm:resizeHandles val="exact"/>
        </dgm:presLayoutVars>
      </dgm:prSet>
      <dgm:spPr/>
    </dgm:pt>
    <dgm:pt modelId="{F977E245-C0A6-4794-AFC2-BC2A2A8CCE83}" type="pres">
      <dgm:prSet presAssocID="{EC37926B-EE0C-4B7C-9BD0-594E18BFF5B5}" presName="node" presStyleLbl="node1" presStyleIdx="0" presStyleCnt="6">
        <dgm:presLayoutVars>
          <dgm:bulletEnabled val="1"/>
        </dgm:presLayoutVars>
      </dgm:prSet>
      <dgm:spPr/>
    </dgm:pt>
    <dgm:pt modelId="{589519D8-F437-4A77-AF9A-EA8A00729041}" type="pres">
      <dgm:prSet presAssocID="{186A10DF-E1C5-4358-89B0-D7BD95D25E38}" presName="sibTrans" presStyleCnt="0"/>
      <dgm:spPr/>
    </dgm:pt>
    <dgm:pt modelId="{79CF2E83-7762-472B-B595-AADD30CB2645}" type="pres">
      <dgm:prSet presAssocID="{82C875C9-9CCC-48BF-9075-2449D48D7CFD}" presName="node" presStyleLbl="node1" presStyleIdx="1" presStyleCnt="6">
        <dgm:presLayoutVars>
          <dgm:bulletEnabled val="1"/>
        </dgm:presLayoutVars>
      </dgm:prSet>
      <dgm:spPr/>
    </dgm:pt>
    <dgm:pt modelId="{8BC0E3A5-F298-490A-B182-EEDB642129AF}" type="pres">
      <dgm:prSet presAssocID="{448AFCC5-263F-4979-A29C-0051CA9AA35C}" presName="sibTrans" presStyleCnt="0"/>
      <dgm:spPr/>
    </dgm:pt>
    <dgm:pt modelId="{FF3402A0-6B34-4ED1-86B1-412AA72CC796}" type="pres">
      <dgm:prSet presAssocID="{8CD375BE-54C9-4824-A41C-F08C9E4571CE}" presName="node" presStyleLbl="node1" presStyleIdx="2" presStyleCnt="6">
        <dgm:presLayoutVars>
          <dgm:bulletEnabled val="1"/>
        </dgm:presLayoutVars>
      </dgm:prSet>
      <dgm:spPr/>
    </dgm:pt>
    <dgm:pt modelId="{5548C70D-E11E-47A8-9504-DE02C80B5350}" type="pres">
      <dgm:prSet presAssocID="{F151E84D-B14D-4A21-A774-B0FBFAC8D532}" presName="sibTrans" presStyleCnt="0"/>
      <dgm:spPr/>
    </dgm:pt>
    <dgm:pt modelId="{05B87B60-998E-4E00-960F-8E310DF48D83}" type="pres">
      <dgm:prSet presAssocID="{EA425606-2E54-4DF0-B09B-B76975C84F4C}" presName="node" presStyleLbl="node1" presStyleIdx="3" presStyleCnt="6">
        <dgm:presLayoutVars>
          <dgm:bulletEnabled val="1"/>
        </dgm:presLayoutVars>
      </dgm:prSet>
      <dgm:spPr/>
    </dgm:pt>
    <dgm:pt modelId="{90667BB5-5C9C-410C-9241-FB1285FA9993}" type="pres">
      <dgm:prSet presAssocID="{58849BA0-8636-466A-9E35-D8A31EBD1CEC}" presName="sibTrans" presStyleCnt="0"/>
      <dgm:spPr/>
    </dgm:pt>
    <dgm:pt modelId="{BBD4550F-5CB3-4050-9D12-BA3C4929BC08}" type="pres">
      <dgm:prSet presAssocID="{7BBC2267-49B3-4546-B376-A9193BD16EDC}" presName="node" presStyleLbl="node1" presStyleIdx="4" presStyleCnt="6">
        <dgm:presLayoutVars>
          <dgm:bulletEnabled val="1"/>
        </dgm:presLayoutVars>
      </dgm:prSet>
      <dgm:spPr/>
    </dgm:pt>
    <dgm:pt modelId="{E549D925-6DB4-45CC-8CDF-199B8BCA6E66}" type="pres">
      <dgm:prSet presAssocID="{20CE2999-19CD-4442-A404-4E59DAAD0CCF}" presName="sibTrans" presStyleCnt="0"/>
      <dgm:spPr/>
    </dgm:pt>
    <dgm:pt modelId="{0CF727E9-6239-4801-9F83-566C13B2E563}" type="pres">
      <dgm:prSet presAssocID="{CB45457A-B94A-4A8F-B9C8-D1306219A164}" presName="node" presStyleLbl="node1" presStyleIdx="5" presStyleCnt="6">
        <dgm:presLayoutVars>
          <dgm:bulletEnabled val="1"/>
        </dgm:presLayoutVars>
      </dgm:prSet>
      <dgm:spPr/>
    </dgm:pt>
  </dgm:ptLst>
  <dgm:cxnLst>
    <dgm:cxn modelId="{8E5F5500-1DD3-4159-B4BC-BA2B6D991AC5}" type="presOf" srcId="{8CD375BE-54C9-4824-A41C-F08C9E4571CE}" destId="{FF3402A0-6B34-4ED1-86B1-412AA72CC796}" srcOrd="0" destOrd="0" presId="urn:microsoft.com/office/officeart/2005/8/layout/default"/>
    <dgm:cxn modelId="{84B0C430-2424-4E7E-AC7D-C6EB205F8C1F}" type="presOf" srcId="{EA425606-2E54-4DF0-B09B-B76975C84F4C}" destId="{05B87B60-998E-4E00-960F-8E310DF48D83}" srcOrd="0" destOrd="0" presId="urn:microsoft.com/office/officeart/2005/8/layout/default"/>
    <dgm:cxn modelId="{BB83EE3A-A98D-46ED-9376-F980936D44E5}" srcId="{B401935D-AA02-477E-83C0-F3E0FB6E0C95}" destId="{7BBC2267-49B3-4546-B376-A9193BD16EDC}" srcOrd="4" destOrd="0" parTransId="{061D038E-928F-4DD0-B65B-27450C090C57}" sibTransId="{20CE2999-19CD-4442-A404-4E59DAAD0CCF}"/>
    <dgm:cxn modelId="{04C51E62-D144-4151-BC6E-3ED44DEC7AFD}" type="presOf" srcId="{7BBC2267-49B3-4546-B376-A9193BD16EDC}" destId="{BBD4550F-5CB3-4050-9D12-BA3C4929BC08}" srcOrd="0" destOrd="0" presId="urn:microsoft.com/office/officeart/2005/8/layout/default"/>
    <dgm:cxn modelId="{FB31A548-3500-4D42-A101-41652A4B2A98}" srcId="{B401935D-AA02-477E-83C0-F3E0FB6E0C95}" destId="{8CD375BE-54C9-4824-A41C-F08C9E4571CE}" srcOrd="2" destOrd="0" parTransId="{96CFC56C-6C16-4F9C-BFD4-4DD172907CFB}" sibTransId="{F151E84D-B14D-4A21-A774-B0FBFAC8D532}"/>
    <dgm:cxn modelId="{3C011C6B-4547-42EF-9257-C592053DBA9D}" type="presOf" srcId="{82C875C9-9CCC-48BF-9075-2449D48D7CFD}" destId="{79CF2E83-7762-472B-B595-AADD30CB2645}" srcOrd="0" destOrd="0" presId="urn:microsoft.com/office/officeart/2005/8/layout/default"/>
    <dgm:cxn modelId="{BC31A475-EF5D-4A5C-AFFA-F8AA60E4C174}" type="presOf" srcId="{B401935D-AA02-477E-83C0-F3E0FB6E0C95}" destId="{E2D9477C-A94C-4228-89A0-43B2DD6B9F87}" srcOrd="0" destOrd="0" presId="urn:microsoft.com/office/officeart/2005/8/layout/default"/>
    <dgm:cxn modelId="{8396B975-648A-4C1C-84B4-8F7DD1656032}" srcId="{B401935D-AA02-477E-83C0-F3E0FB6E0C95}" destId="{EC37926B-EE0C-4B7C-9BD0-594E18BFF5B5}" srcOrd="0" destOrd="0" parTransId="{DF9BC6E8-B543-4248-B567-15B6CAD05D23}" sibTransId="{186A10DF-E1C5-4358-89B0-D7BD95D25E38}"/>
    <dgm:cxn modelId="{03CD4980-5E47-4922-8287-AA13A7D9C89B}" type="presOf" srcId="{CB45457A-B94A-4A8F-B9C8-D1306219A164}" destId="{0CF727E9-6239-4801-9F83-566C13B2E563}" srcOrd="0" destOrd="0" presId="urn:microsoft.com/office/officeart/2005/8/layout/default"/>
    <dgm:cxn modelId="{CA82BAB0-98A6-474A-BA52-5458E574A801}" srcId="{B401935D-AA02-477E-83C0-F3E0FB6E0C95}" destId="{EA425606-2E54-4DF0-B09B-B76975C84F4C}" srcOrd="3" destOrd="0" parTransId="{F6A43C5C-A210-4370-8B97-508EE97AF820}" sibTransId="{58849BA0-8636-466A-9E35-D8A31EBD1CEC}"/>
    <dgm:cxn modelId="{A72F34B1-F490-4E2C-8197-349D27643244}" type="presOf" srcId="{EC37926B-EE0C-4B7C-9BD0-594E18BFF5B5}" destId="{F977E245-C0A6-4794-AFC2-BC2A2A8CCE83}" srcOrd="0" destOrd="0" presId="urn:microsoft.com/office/officeart/2005/8/layout/default"/>
    <dgm:cxn modelId="{420BF2BC-084B-423E-926B-6101793A500D}" srcId="{B401935D-AA02-477E-83C0-F3E0FB6E0C95}" destId="{CB45457A-B94A-4A8F-B9C8-D1306219A164}" srcOrd="5" destOrd="0" parTransId="{2FCAFC73-0191-4FC3-B2CD-637F12F34ECC}" sibTransId="{B9FFB6D0-9A1D-4A10-9707-AD66E660959E}"/>
    <dgm:cxn modelId="{C5E85ECC-F33A-49C0-B008-C0A891BE100C}" srcId="{B401935D-AA02-477E-83C0-F3E0FB6E0C95}" destId="{82C875C9-9CCC-48BF-9075-2449D48D7CFD}" srcOrd="1" destOrd="0" parTransId="{5F723CF4-9C60-4703-B4A6-A558148EB114}" sibTransId="{448AFCC5-263F-4979-A29C-0051CA9AA35C}"/>
    <dgm:cxn modelId="{D51A5CB1-622A-46E5-BC53-AF6A5B383114}" type="presParOf" srcId="{E2D9477C-A94C-4228-89A0-43B2DD6B9F87}" destId="{F977E245-C0A6-4794-AFC2-BC2A2A8CCE83}" srcOrd="0" destOrd="0" presId="urn:microsoft.com/office/officeart/2005/8/layout/default"/>
    <dgm:cxn modelId="{2B0F2C36-6205-4598-A4D4-0BCA421042E3}" type="presParOf" srcId="{E2D9477C-A94C-4228-89A0-43B2DD6B9F87}" destId="{589519D8-F437-4A77-AF9A-EA8A00729041}" srcOrd="1" destOrd="0" presId="urn:microsoft.com/office/officeart/2005/8/layout/default"/>
    <dgm:cxn modelId="{55BD9D67-E049-4C72-B3AA-FFD31646CB28}" type="presParOf" srcId="{E2D9477C-A94C-4228-89A0-43B2DD6B9F87}" destId="{79CF2E83-7762-472B-B595-AADD30CB2645}" srcOrd="2" destOrd="0" presId="urn:microsoft.com/office/officeart/2005/8/layout/default"/>
    <dgm:cxn modelId="{8C681CE2-C4F9-4FBA-A7EB-D7026C6F2F7F}" type="presParOf" srcId="{E2D9477C-A94C-4228-89A0-43B2DD6B9F87}" destId="{8BC0E3A5-F298-490A-B182-EEDB642129AF}" srcOrd="3" destOrd="0" presId="urn:microsoft.com/office/officeart/2005/8/layout/default"/>
    <dgm:cxn modelId="{EE874BD4-BBE6-4F59-80AA-FA15396EBB44}" type="presParOf" srcId="{E2D9477C-A94C-4228-89A0-43B2DD6B9F87}" destId="{FF3402A0-6B34-4ED1-86B1-412AA72CC796}" srcOrd="4" destOrd="0" presId="urn:microsoft.com/office/officeart/2005/8/layout/default"/>
    <dgm:cxn modelId="{19959C87-8E21-49B7-BA15-EAA030B8D8E1}" type="presParOf" srcId="{E2D9477C-A94C-4228-89A0-43B2DD6B9F87}" destId="{5548C70D-E11E-47A8-9504-DE02C80B5350}" srcOrd="5" destOrd="0" presId="urn:microsoft.com/office/officeart/2005/8/layout/default"/>
    <dgm:cxn modelId="{5C7E6BD1-A86D-4338-B794-B9AB871FF41F}" type="presParOf" srcId="{E2D9477C-A94C-4228-89A0-43B2DD6B9F87}" destId="{05B87B60-998E-4E00-960F-8E310DF48D83}" srcOrd="6" destOrd="0" presId="urn:microsoft.com/office/officeart/2005/8/layout/default"/>
    <dgm:cxn modelId="{1600B2E3-B384-41FB-A795-F45F31AB9D83}" type="presParOf" srcId="{E2D9477C-A94C-4228-89A0-43B2DD6B9F87}" destId="{90667BB5-5C9C-410C-9241-FB1285FA9993}" srcOrd="7" destOrd="0" presId="urn:microsoft.com/office/officeart/2005/8/layout/default"/>
    <dgm:cxn modelId="{B99BF934-3BDB-47F9-A9AB-59B739B05F41}" type="presParOf" srcId="{E2D9477C-A94C-4228-89A0-43B2DD6B9F87}" destId="{BBD4550F-5CB3-4050-9D12-BA3C4929BC08}" srcOrd="8" destOrd="0" presId="urn:microsoft.com/office/officeart/2005/8/layout/default"/>
    <dgm:cxn modelId="{668BA78A-0C5E-42CC-A47B-EB5420B8C4DF}" type="presParOf" srcId="{E2D9477C-A94C-4228-89A0-43B2DD6B9F87}" destId="{E549D925-6DB4-45CC-8CDF-199B8BCA6E66}" srcOrd="9" destOrd="0" presId="urn:microsoft.com/office/officeart/2005/8/layout/default"/>
    <dgm:cxn modelId="{89B3156B-7B59-4558-B7C8-22C97EB5A828}" type="presParOf" srcId="{E2D9477C-A94C-4228-89A0-43B2DD6B9F87}" destId="{0CF727E9-6239-4801-9F83-566C13B2E563}" srcOrd="10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977E245-C0A6-4794-AFC2-BC2A2A8CCE83}">
      <dsp:nvSpPr>
        <dsp:cNvPr id="0" name=""/>
        <dsp:cNvSpPr/>
      </dsp:nvSpPr>
      <dsp:spPr>
        <a:xfrm>
          <a:off x="1073586" y="3281"/>
          <a:ext cx="2710383" cy="1626230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6000"/>
                <a:satMod val="100000"/>
                <a:lumMod val="104000"/>
              </a:schemeClr>
            </a:gs>
            <a:gs pos="78000">
              <a:schemeClr val="accent2">
                <a:hueOff val="0"/>
                <a:satOff val="0"/>
                <a:lumOff val="0"/>
                <a:alphaOff val="0"/>
                <a:shade val="100000"/>
                <a:satMod val="110000"/>
                <a:lumMod val="10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>
            <a:rot lat="0" lon="0" rev="0"/>
          </a:camera>
          <a:lightRig rig="threePt" dir="t"/>
        </a:scene3d>
        <a:sp3d>
          <a:bevelT w="25400" h="12700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/>
            <a:t>liked a post just because everyone else did</a:t>
          </a:r>
        </a:p>
      </dsp:txBody>
      <dsp:txXfrm>
        <a:off x="1073586" y="3281"/>
        <a:ext cx="2710383" cy="1626230"/>
      </dsp:txXfrm>
    </dsp:sp>
    <dsp:sp modelId="{79CF2E83-7762-472B-B595-AADD30CB2645}">
      <dsp:nvSpPr>
        <dsp:cNvPr id="0" name=""/>
        <dsp:cNvSpPr/>
      </dsp:nvSpPr>
      <dsp:spPr>
        <a:xfrm>
          <a:off x="4055008" y="3281"/>
          <a:ext cx="2710383" cy="1626230"/>
        </a:xfrm>
        <a:prstGeom prst="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96000"/>
                <a:satMod val="100000"/>
                <a:lumMod val="104000"/>
              </a:schemeClr>
            </a:gs>
            <a:gs pos="78000">
              <a:schemeClr val="accent3">
                <a:hueOff val="0"/>
                <a:satOff val="0"/>
                <a:lumOff val="0"/>
                <a:alphaOff val="0"/>
                <a:shade val="100000"/>
                <a:satMod val="110000"/>
                <a:lumMod val="10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>
            <a:rot lat="0" lon="0" rev="0"/>
          </a:camera>
          <a:lightRig rig="threePt" dir="t"/>
        </a:scene3d>
        <a:sp3d>
          <a:bevelT w="25400" h="12700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/>
            <a:t>laughed at a comment online that you wouldn’t say out loud</a:t>
          </a:r>
        </a:p>
      </dsp:txBody>
      <dsp:txXfrm>
        <a:off x="4055008" y="3281"/>
        <a:ext cx="2710383" cy="1626230"/>
      </dsp:txXfrm>
    </dsp:sp>
    <dsp:sp modelId="{FF3402A0-6B34-4ED1-86B1-412AA72CC796}">
      <dsp:nvSpPr>
        <dsp:cNvPr id="0" name=""/>
        <dsp:cNvSpPr/>
      </dsp:nvSpPr>
      <dsp:spPr>
        <a:xfrm>
          <a:off x="7036430" y="3281"/>
          <a:ext cx="2710383" cy="1626230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96000"/>
                <a:satMod val="100000"/>
                <a:lumMod val="104000"/>
              </a:schemeClr>
            </a:gs>
            <a:gs pos="78000">
              <a:schemeClr val="accent4">
                <a:hueOff val="0"/>
                <a:satOff val="0"/>
                <a:lumOff val="0"/>
                <a:alphaOff val="0"/>
                <a:shade val="100000"/>
                <a:satMod val="110000"/>
                <a:lumMod val="10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>
            <a:rot lat="0" lon="0" rev="0"/>
          </a:camera>
          <a:lightRig rig="threePt" dir="t"/>
        </a:scene3d>
        <a:sp3d>
          <a:bevelT w="25400" h="12700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/>
            <a:t>kept scrolling instead of defending someone</a:t>
          </a:r>
        </a:p>
      </dsp:txBody>
      <dsp:txXfrm>
        <a:off x="7036430" y="3281"/>
        <a:ext cx="2710383" cy="1626230"/>
      </dsp:txXfrm>
    </dsp:sp>
    <dsp:sp modelId="{05B87B60-998E-4E00-960F-8E310DF48D83}">
      <dsp:nvSpPr>
        <dsp:cNvPr id="0" name=""/>
        <dsp:cNvSpPr/>
      </dsp:nvSpPr>
      <dsp:spPr>
        <a:xfrm>
          <a:off x="1073586" y="1900550"/>
          <a:ext cx="2710383" cy="1626230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96000"/>
                <a:satMod val="100000"/>
                <a:lumMod val="104000"/>
              </a:schemeClr>
            </a:gs>
            <a:gs pos="78000">
              <a:schemeClr val="accent5">
                <a:hueOff val="0"/>
                <a:satOff val="0"/>
                <a:lumOff val="0"/>
                <a:alphaOff val="0"/>
                <a:shade val="100000"/>
                <a:satMod val="110000"/>
                <a:lumMod val="10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>
            <a:rot lat="0" lon="0" rev="0"/>
          </a:camera>
          <a:lightRig rig="threePt" dir="t"/>
        </a:scene3d>
        <a:sp3d>
          <a:bevelT w="25400" h="12700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/>
            <a:t>deleted something because people reacted negatively</a:t>
          </a:r>
        </a:p>
      </dsp:txBody>
      <dsp:txXfrm>
        <a:off x="1073586" y="1900550"/>
        <a:ext cx="2710383" cy="1626230"/>
      </dsp:txXfrm>
    </dsp:sp>
    <dsp:sp modelId="{BBD4550F-5CB3-4050-9D12-BA3C4929BC08}">
      <dsp:nvSpPr>
        <dsp:cNvPr id="0" name=""/>
        <dsp:cNvSpPr/>
      </dsp:nvSpPr>
      <dsp:spPr>
        <a:xfrm>
          <a:off x="4055008" y="1900550"/>
          <a:ext cx="2710383" cy="1626230"/>
        </a:xfrm>
        <a:prstGeom prst="rect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tint val="96000"/>
                <a:satMod val="100000"/>
                <a:lumMod val="104000"/>
              </a:schemeClr>
            </a:gs>
            <a:gs pos="78000">
              <a:schemeClr val="accent6">
                <a:hueOff val="0"/>
                <a:satOff val="0"/>
                <a:lumOff val="0"/>
                <a:alphaOff val="0"/>
                <a:shade val="100000"/>
                <a:satMod val="110000"/>
                <a:lumMod val="10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>
            <a:rot lat="0" lon="0" rev="0"/>
          </a:camera>
          <a:lightRig rig="threePt" dir="t"/>
        </a:scene3d>
        <a:sp3d>
          <a:bevelT w="25400" h="12700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/>
            <a:t>seen a comment section get out of control fast</a:t>
          </a:r>
        </a:p>
      </dsp:txBody>
      <dsp:txXfrm>
        <a:off x="4055008" y="1900550"/>
        <a:ext cx="2710383" cy="1626230"/>
      </dsp:txXfrm>
    </dsp:sp>
    <dsp:sp modelId="{0CF727E9-6239-4801-9F83-566C13B2E563}">
      <dsp:nvSpPr>
        <dsp:cNvPr id="0" name=""/>
        <dsp:cNvSpPr/>
      </dsp:nvSpPr>
      <dsp:spPr>
        <a:xfrm>
          <a:off x="7036430" y="1900550"/>
          <a:ext cx="2710383" cy="1626230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6000"/>
                <a:satMod val="100000"/>
                <a:lumMod val="104000"/>
              </a:schemeClr>
            </a:gs>
            <a:gs pos="78000">
              <a:schemeClr val="accent2">
                <a:hueOff val="0"/>
                <a:satOff val="0"/>
                <a:lumOff val="0"/>
                <a:alphaOff val="0"/>
                <a:shade val="100000"/>
                <a:satMod val="110000"/>
                <a:lumMod val="10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>
            <a:rot lat="0" lon="0" rev="0"/>
          </a:camera>
          <a:lightRig rig="threePt" dir="t"/>
        </a:scene3d>
        <a:sp3d>
          <a:bevelT w="25400" h="12700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/>
            <a:t>joined a trend without really knowing why</a:t>
          </a:r>
        </a:p>
      </dsp:txBody>
      <dsp:txXfrm>
        <a:off x="7036430" y="1900550"/>
        <a:ext cx="2710383" cy="162623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03405"/>
            <a:ext cx="9448800" cy="1825096"/>
          </a:xfrm>
        </p:spPr>
        <p:txBody>
          <a:bodyPr anchor="b">
            <a:normAutofit/>
          </a:bodyPr>
          <a:lstStyle>
            <a:lvl1pPr algn="l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32201"/>
            <a:ext cx="9448800" cy="685800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09561" y="4314328"/>
            <a:ext cx="2910840" cy="374642"/>
          </a:xfrm>
        </p:spPr>
        <p:txBody>
          <a:bodyPr/>
          <a:lstStyle/>
          <a:p>
            <a:fld id="{991DE900-98F2-4351-BB6B-D729A43E929D}" type="datetimeFigureOut">
              <a:rPr lang="en-US" smtClean="0"/>
              <a:t>3/13/2026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371600" y="4323845"/>
            <a:ext cx="6400800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7200" y="1430866"/>
            <a:ext cx="2743200" cy="365125"/>
          </a:xfrm>
        </p:spPr>
        <p:txBody>
          <a:bodyPr/>
          <a:lstStyle/>
          <a:p>
            <a:fld id="{54178308-91B9-4486-A788-A618DA1C7B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44645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77" y="4697360"/>
            <a:ext cx="10822034" cy="81935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1727" y="941439"/>
            <a:ext cx="10821840" cy="3478161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516715"/>
            <a:ext cx="10820400" cy="701969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DE900-98F2-4351-BB6B-D729A43E929D}" type="datetimeFigureOut">
              <a:rPr lang="en-US" smtClean="0"/>
              <a:t>3/13/2026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78308-91B9-4486-A788-A618DA1C7B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92620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2"/>
            <a:ext cx="10820400" cy="2802467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9133"/>
            <a:ext cx="10130516" cy="99906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991DE900-98F2-4351-BB6B-D729A43E929D}" type="datetimeFigureOut">
              <a:rPr lang="en-US" smtClean="0"/>
              <a:t>3/13/2026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54178308-91B9-4486-A788-A618DA1C7B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95625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67" y="753533"/>
            <a:ext cx="10151533" cy="2604495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303865" y="3365556"/>
            <a:ext cx="9592736" cy="4444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959862"/>
            <a:ext cx="10151533" cy="679871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991DE900-98F2-4351-BB6B-D729A43E929D}" type="datetimeFigureOut">
              <a:rPr lang="en-US" smtClean="0"/>
              <a:t>3/13/2026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54178308-91B9-4486-A788-A618DA1C7B48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76250" y="93345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984230" y="270129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61944909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95" y="1124701"/>
            <a:ext cx="10146186" cy="251183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8315"/>
            <a:ext cx="10144654" cy="99988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78883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991DE900-98F2-4351-BB6B-D729A43E929D}" type="datetimeFigureOut">
              <a:rPr lang="en-US" smtClean="0"/>
              <a:t>3/13/2026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8883"/>
            <a:ext cx="6991492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54178308-91B9-4486-A788-A618DA1C7B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086806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2895600" y="761999"/>
            <a:ext cx="8610599" cy="130386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0" y="2202080"/>
            <a:ext cx="3456432" cy="61732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799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68800" y="2201333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366858" y="2904067"/>
            <a:ext cx="3456432" cy="331461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51800" y="2192866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8051801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DE900-98F2-4351-BB6B-D729A43E929D}" type="datetimeFigureOut">
              <a:rPr lang="en-US" smtClean="0"/>
              <a:t>3/13/2026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78308-91B9-4486-A788-A618DA1C7B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606703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599" cy="12954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8618" y="4191000"/>
            <a:ext cx="3451582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8618" y="2362200"/>
            <a:ext cx="3451582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8618" y="4873764"/>
            <a:ext cx="3451582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74263" y="4191000"/>
            <a:ext cx="3448935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374263" y="2362200"/>
            <a:ext cx="3448936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374264" y="4873763"/>
            <a:ext cx="344893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49731" y="4191000"/>
            <a:ext cx="3456469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49855" y="2362200"/>
            <a:ext cx="3447878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8049731" y="4873761"/>
            <a:ext cx="345244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DE900-98F2-4351-BB6B-D729A43E929D}" type="datetimeFigureOut">
              <a:rPr lang="en-US" smtClean="0"/>
              <a:t>3/13/2026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78308-91B9-4486-A788-A618DA1C7B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739057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194559"/>
            <a:ext cx="10820400" cy="40241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DE900-98F2-4351-BB6B-D729A43E929D}" type="datetimeFigureOut">
              <a:rPr lang="en-US" smtClean="0"/>
              <a:t>3/13/2026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78308-91B9-4486-A788-A618DA1C7B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834557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48800" y="745066"/>
            <a:ext cx="2057400" cy="3903133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4466" y="745067"/>
            <a:ext cx="8204201" cy="390313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79941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991DE900-98F2-4351-BB6B-D729A43E929D}" type="datetimeFigureOut">
              <a:rPr lang="en-US" smtClean="0"/>
              <a:t>3/13/2026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0"/>
            <a:ext cx="6991492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54178308-91B9-4486-A788-A618DA1C7B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40876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DE900-98F2-4351-BB6B-D729A43E929D}" type="datetimeFigureOut">
              <a:rPr lang="en-US" smtClean="0"/>
              <a:t>3/13/2026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78308-91B9-4486-A788-A618DA1C7B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56086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3"/>
            <a:ext cx="10820399" cy="2801935"/>
          </a:xfrm>
        </p:spPr>
        <p:txBody>
          <a:bodyPr anchor="b">
            <a:normAutofit/>
          </a:bodyPr>
          <a:lstStyle>
            <a:lvl1pPr algn="r"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467" y="3641725"/>
            <a:ext cx="10490200" cy="955675"/>
          </a:xfrm>
        </p:spPr>
        <p:txBody>
          <a:bodyPr>
            <a:normAutofit/>
          </a:bodyPr>
          <a:lstStyle>
            <a:lvl1pPr marL="0" indent="0" algn="r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991DE900-98F2-4351-BB6B-D729A43E929D}" type="datetimeFigureOut">
              <a:rPr lang="en-US" smtClean="0"/>
              <a:t>3/13/2026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1"/>
            <a:ext cx="6991492" cy="36406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54178308-91B9-4486-A788-A618DA1C7B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6101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194559"/>
            <a:ext cx="5334000" cy="40241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194559"/>
            <a:ext cx="5334000" cy="40241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DE900-98F2-4351-BB6B-D729A43E929D}" type="datetimeFigureOut">
              <a:rPr lang="en-US" smtClean="0"/>
              <a:t>3/13/2026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78308-91B9-4486-A788-A618DA1C7B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76604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600" cy="12954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9" y="2183802"/>
            <a:ext cx="5079991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3132666"/>
            <a:ext cx="5311775" cy="308601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0" y="2183802"/>
            <a:ext cx="5105400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132666"/>
            <a:ext cx="5334000" cy="308601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DE900-98F2-4351-BB6B-D729A43E929D}" type="datetimeFigureOut">
              <a:rPr lang="en-US" smtClean="0"/>
              <a:t>3/13/2026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78308-91B9-4486-A788-A618DA1C7B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10807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DE900-98F2-4351-BB6B-D729A43E929D}" type="datetimeFigureOut">
              <a:rPr lang="en-US" smtClean="0"/>
              <a:t>3/13/2026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78308-91B9-4486-A788-A618DA1C7B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89487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DE900-98F2-4351-BB6B-D729A43E929D}" type="datetimeFigureOut">
              <a:rPr lang="en-US" smtClean="0"/>
              <a:t>3/13/2026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78308-91B9-4486-A788-A618DA1C7B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23492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411480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95582" y="746759"/>
            <a:ext cx="6510618" cy="5471925"/>
          </a:xfrm>
        </p:spPr>
        <p:txBody>
          <a:bodyPr anchor="ctr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411480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DE900-98F2-4351-BB6B-D729A43E929D}" type="datetimeFigureOut">
              <a:rPr lang="en-US" smtClean="0"/>
              <a:t>3/13/2026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78308-91B9-4486-A788-A618DA1C7B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86668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687324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861238" y="751241"/>
            <a:ext cx="3644962" cy="5467443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687324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DE900-98F2-4351-BB6B-D729A43E929D}" type="datetimeFigureOut">
              <a:rPr lang="en-US" smtClean="0"/>
              <a:t>3/13/2026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78308-91B9-4486-A788-A618DA1C7B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42426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0-HD-TOP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4414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95600" y="764373"/>
            <a:ext cx="8610600" cy="12930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194560"/>
            <a:ext cx="10820400" cy="40241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95360" y="6356350"/>
            <a:ext cx="29108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1DE900-98F2-4351-BB6B-D729A43E929D}" type="datetimeFigureOut">
              <a:rPr lang="en-US" smtClean="0"/>
              <a:t>3/13/2026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355845"/>
            <a:ext cx="777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38100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178308-91B9-4486-A788-A618DA1C7B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792829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40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B5B602-A99B-3CD6-782C-B34A4CDCAC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Stay seated if you have ever..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7B483B1A-0ECF-2641-5A24-A06737B0C63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13887715"/>
              </p:ext>
            </p:extLst>
          </p:nvPr>
        </p:nvGraphicFramePr>
        <p:xfrm>
          <a:off x="685800" y="2441051"/>
          <a:ext cx="10820400" cy="35300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8129016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Picture 33">
            <a:extLst>
              <a:ext uri="{FF2B5EF4-FFF2-40B4-BE49-F238E27FC236}">
                <a16:creationId xmlns:a16="http://schemas.microsoft.com/office/drawing/2014/main" id="{95DD5BC2-A8E7-4CAD-955A-3807355EC97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441450"/>
          </a:xfrm>
          <a:prstGeom prst="rect">
            <a:avLst/>
          </a:prstGeom>
        </p:spPr>
      </p:pic>
      <p:sp>
        <p:nvSpPr>
          <p:cNvPr id="35" name="Rectangle 34">
            <a:extLst>
              <a:ext uri="{FF2B5EF4-FFF2-40B4-BE49-F238E27FC236}">
                <a16:creationId xmlns:a16="http://schemas.microsoft.com/office/drawing/2014/main" id="{7B40B49E-0AAE-4F83-8B0A-EB7C41036CB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5A47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ounded Rectangle 11">
            <a:extLst>
              <a:ext uri="{FF2B5EF4-FFF2-40B4-BE49-F238E27FC236}">
                <a16:creationId xmlns:a16="http://schemas.microsoft.com/office/drawing/2014/main" id="{52009DA8-640E-4004-AA63-72884752D81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3403" y="643464"/>
            <a:ext cx="10905195" cy="5571072"/>
          </a:xfrm>
          <a:prstGeom prst="roundRect">
            <a:avLst>
              <a:gd name="adj" fmla="val 2403"/>
            </a:avLst>
          </a:prstGeom>
          <a:solidFill>
            <a:srgbClr val="FFFFFF"/>
          </a:solidFill>
          <a:ln>
            <a:noFill/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4FA71F0-68D5-2316-2C70-1A64A558829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40853" y="873252"/>
            <a:ext cx="3910294" cy="5111496"/>
          </a:xfrm>
          <a:prstGeom prst="rect">
            <a:avLst/>
          </a:prstGeom>
          <a:ln w="31750" cap="sq">
            <a:noFill/>
            <a:miter lim="800000"/>
          </a:ln>
        </p:spPr>
      </p:pic>
    </p:spTree>
    <p:extLst>
      <p:ext uri="{BB962C8B-B14F-4D97-AF65-F5344CB8AC3E}">
        <p14:creationId xmlns:p14="http://schemas.microsoft.com/office/powerpoint/2010/main" val="29750819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A17A97B9-1CCD-2E3C-77B5-C75B29D857B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Picture 36">
            <a:extLst>
              <a:ext uri="{FF2B5EF4-FFF2-40B4-BE49-F238E27FC236}">
                <a16:creationId xmlns:a16="http://schemas.microsoft.com/office/drawing/2014/main" id="{95DD5BC2-A8E7-4CAD-955A-3807355EC97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441450"/>
          </a:xfrm>
          <a:prstGeom prst="rect">
            <a:avLst/>
          </a:prstGeom>
        </p:spPr>
      </p:pic>
      <p:sp>
        <p:nvSpPr>
          <p:cNvPr id="39" name="Rectangle 38">
            <a:extLst>
              <a:ext uri="{FF2B5EF4-FFF2-40B4-BE49-F238E27FC236}">
                <a16:creationId xmlns:a16="http://schemas.microsoft.com/office/drawing/2014/main" id="{7B40B49E-0AAE-4F83-8B0A-EB7C41036CB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404F6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Rounded Rectangle 11">
            <a:extLst>
              <a:ext uri="{FF2B5EF4-FFF2-40B4-BE49-F238E27FC236}">
                <a16:creationId xmlns:a16="http://schemas.microsoft.com/office/drawing/2014/main" id="{52009DA8-640E-4004-AA63-72884752D81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3403" y="643464"/>
            <a:ext cx="10905195" cy="5571072"/>
          </a:xfrm>
          <a:prstGeom prst="roundRect">
            <a:avLst>
              <a:gd name="adj" fmla="val 2403"/>
            </a:avLst>
          </a:prstGeom>
          <a:solidFill>
            <a:srgbClr val="FFFFFF"/>
          </a:solidFill>
          <a:ln>
            <a:noFill/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5527230-ECF3-38E1-CC15-557E45B8589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85578" y="873252"/>
            <a:ext cx="3820843" cy="5111496"/>
          </a:xfrm>
          <a:prstGeom prst="rect">
            <a:avLst/>
          </a:prstGeom>
          <a:ln w="31750" cap="sq">
            <a:noFill/>
            <a:miter lim="800000"/>
          </a:ln>
        </p:spPr>
      </p:pic>
    </p:spTree>
    <p:extLst>
      <p:ext uri="{BB962C8B-B14F-4D97-AF65-F5344CB8AC3E}">
        <p14:creationId xmlns:p14="http://schemas.microsoft.com/office/powerpoint/2010/main" val="902073984"/>
      </p:ext>
    </p:extLst>
  </p:cSld>
  <p:clrMapOvr>
    <a:masterClrMapping/>
  </p:clrMapOvr>
</p:sld>
</file>

<file path=ppt/theme/theme1.xml><?xml version="1.0" encoding="utf-8"?>
<a:theme xmlns:a="http://schemas.openxmlformats.org/drawingml/2006/main" name="Vapor Trail">
  <a:themeElements>
    <a:clrScheme name="Vapor Trail">
      <a:dk1>
        <a:sysClr val="windowText" lastClr="000000"/>
      </a:dk1>
      <a:lt1>
        <a:sysClr val="window" lastClr="FFFFFF"/>
      </a:lt1>
      <a:dk2>
        <a:srgbClr val="454545"/>
      </a:dk2>
      <a:lt2>
        <a:srgbClr val="DADADA"/>
      </a:lt2>
      <a:accent1>
        <a:srgbClr val="DF2E28"/>
      </a:accent1>
      <a:accent2>
        <a:srgbClr val="FE801A"/>
      </a:accent2>
      <a:accent3>
        <a:srgbClr val="E9BF35"/>
      </a:accent3>
      <a:accent4>
        <a:srgbClr val="81BB42"/>
      </a:accent4>
      <a:accent5>
        <a:srgbClr val="32C7A9"/>
      </a:accent5>
      <a:accent6>
        <a:srgbClr val="4A9BDC"/>
      </a:accent6>
      <a:hlink>
        <a:srgbClr val="F0532B"/>
      </a:hlink>
      <a:folHlink>
        <a:srgbClr val="F38B53"/>
      </a:folHlink>
    </a:clrScheme>
    <a:fontScheme name="Vapor Trail">
      <a:maj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Vapor Trail">
      <a:fillStyleLst>
        <a:solidFill>
          <a:schemeClr val="phClr"/>
        </a:solidFill>
        <a:gradFill rotWithShape="1">
          <a:gsLst>
            <a:gs pos="0">
              <a:schemeClr val="phClr">
                <a:tint val="69000"/>
                <a:alpha val="100000"/>
                <a:satMod val="109000"/>
                <a:lumMod val="110000"/>
              </a:schemeClr>
            </a:gs>
            <a:gs pos="52000">
              <a:schemeClr val="phClr">
                <a:tint val="74000"/>
                <a:satMod val="100000"/>
                <a:lumMod val="104000"/>
              </a:schemeClr>
            </a:gs>
            <a:gs pos="100000">
              <a:schemeClr val="phClr">
                <a:tint val="78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00000"/>
                <a:lumMod val="104000"/>
              </a:schemeClr>
            </a:gs>
            <a:gs pos="78000">
              <a:schemeClr val="phClr">
                <a:shade val="100000"/>
                <a:satMod val="11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threePt" dir="t"/>
          </a:scene3d>
          <a:sp3d>
            <a:bevelT w="25400" h="12700"/>
          </a:sp3d>
        </a:effectStyle>
        <a:effectStyle>
          <a:effectLst>
            <a:outerShdw blurRad="57150" dist="19050" dir="5400000" algn="ctr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508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apor Trail" id="{4FDF2955-7D9C-493C-B9F9-C205151B46CD}" vid="{8F31A783-2159-4870-BC29-2BA7D038EA4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234</TotalTime>
  <Words>54</Words>
  <Application>Microsoft Office PowerPoint</Application>
  <PresentationFormat>Widescreen</PresentationFormat>
  <Paragraphs>7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6" baseType="lpstr">
      <vt:lpstr>Arial</vt:lpstr>
      <vt:lpstr>Century Gothic</vt:lpstr>
      <vt:lpstr>Vapor Trail</vt:lpstr>
      <vt:lpstr>Stay seated if you have ever..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Ashley Cagnetta</dc:creator>
  <cp:lastModifiedBy>Ashley Cagnetta</cp:lastModifiedBy>
  <cp:revision>3</cp:revision>
  <dcterms:created xsi:type="dcterms:W3CDTF">2026-03-03T17:52:47Z</dcterms:created>
  <dcterms:modified xsi:type="dcterms:W3CDTF">2026-03-13T21:59:37Z</dcterms:modified>
</cp:coreProperties>
</file>