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assive Communicator" id="{8AF85778-BCA4-4601-AA68-7C59C6250634}">
          <p14:sldIdLst>
            <p14:sldId id="256"/>
            <p14:sldId id="257"/>
          </p14:sldIdLst>
        </p14:section>
        <p14:section name="Aggessive Communicator" id="{B4ED850D-B5CE-430F-AC9A-94B218247574}">
          <p14:sldIdLst>
            <p14:sldId id="258"/>
            <p14:sldId id="259"/>
          </p14:sldIdLst>
        </p14:section>
        <p14:section name="Passive Aggressive" id="{DBD33AE7-02A6-4821-901C-A6D2D82FCEDD}">
          <p14:sldIdLst>
            <p14:sldId id="260"/>
            <p14:sldId id="261"/>
          </p14:sldIdLst>
        </p14:section>
        <p14:section name="Assertive Communicator" id="{B6311E10-64BE-449B-B6E4-5BB1ED8A38C2}">
          <p14:sldIdLst>
            <p14:sldId id="262"/>
            <p14:sldId id="263"/>
          </p14:sldIdLst>
        </p14:section>
        <p14:section name="Social Media Card" id="{636F0BB2-618E-4E32-90D1-6BF2A25B09EB}">
          <p14:sldIdLst>
            <p14:sldId id="264"/>
            <p14:sldId id="265"/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5" d="100"/>
          <a:sy n="95" d="100"/>
        </p:scale>
        <p:origin x="114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AC854-CD07-4EF4-B9FD-22887F2888AC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A41CE-2824-4CF9-AAF7-A2D97EC08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615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5E55-A009-4727-9294-88007CE8F658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E65F-A5DF-4454-8CB1-CAB9A1FB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246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5E55-A009-4727-9294-88007CE8F658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E65F-A5DF-4454-8CB1-CAB9A1FB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397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5E55-A009-4727-9294-88007CE8F658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E65F-A5DF-4454-8CB1-CAB9A1FB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701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5E55-A009-4727-9294-88007CE8F658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E65F-A5DF-4454-8CB1-CAB9A1FB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81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5E55-A009-4727-9294-88007CE8F658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E65F-A5DF-4454-8CB1-CAB9A1FB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22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5E55-A009-4727-9294-88007CE8F658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E65F-A5DF-4454-8CB1-CAB9A1FB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598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5E55-A009-4727-9294-88007CE8F658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E65F-A5DF-4454-8CB1-CAB9A1FB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83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5E55-A009-4727-9294-88007CE8F658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E65F-A5DF-4454-8CB1-CAB9A1FB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83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5E55-A009-4727-9294-88007CE8F658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E65F-A5DF-4454-8CB1-CAB9A1FB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64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5E55-A009-4727-9294-88007CE8F658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E65F-A5DF-4454-8CB1-CAB9A1FB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679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5E55-A009-4727-9294-88007CE8F658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E65F-A5DF-4454-8CB1-CAB9A1FB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13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B5E55-A009-4727-9294-88007CE8F658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E65F-A5DF-4454-8CB1-CAB9A1FB5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718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338" y="90436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0338" y="3438212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1217" y="90436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41217" y="3438212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5400" dirty="0">
                <a:solidFill>
                  <a:prstClr val="black"/>
                </a:solidFill>
                <a:latin typeface="Comic Sans MS" panose="030F0702030302020204" pitchFamily="66" charset="0"/>
              </a:rPr>
              <a:t>Exhibits poor eye contact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529668"/>
            <a:ext cx="58481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Trouble standing up for their rights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43859" y="770716"/>
            <a:ext cx="58481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Fail to assert themselves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0822" y="3805429"/>
            <a:ext cx="58481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Fails to express their true feelings</a:t>
            </a:r>
            <a:endParaRPr lang="en-US" sz="5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0579" y="122974"/>
            <a:ext cx="5948625" cy="6607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1217" y="90436"/>
            <a:ext cx="5948625" cy="66401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0579" y="300298"/>
            <a:ext cx="55307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3.  When I notice that _______ is purposely being left out of our group chat, I will…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41701" y="371517"/>
            <a:ext cx="5848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4.  If someone posts that they will not be my friend if I invite my other friend ____________ I will…</a:t>
            </a:r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851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0579" y="122974"/>
            <a:ext cx="5948625" cy="6607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1217" y="90436"/>
            <a:ext cx="5948625" cy="66401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0579" y="300298"/>
            <a:ext cx="55307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5.  When I see someone make fun of someone who shared their opinions, I will…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41701" y="371517"/>
            <a:ext cx="5848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6.  If someone posts a threat or warning, I will…</a:t>
            </a:r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068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0579" y="122974"/>
            <a:ext cx="5948625" cy="6607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1217" y="90436"/>
            <a:ext cx="5948625" cy="66401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0579" y="300298"/>
            <a:ext cx="55307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7.  If I notice any posts that tells someone to harm themselves, I will…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41701" y="371517"/>
            <a:ext cx="5848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8.  If I ever see a post where someone suggests they may bring a weapon to school, I will…</a:t>
            </a:r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112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338" y="90436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0338" y="3438212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34352" y="112977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41217" y="3438212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0338" y="844062"/>
            <a:ext cx="58481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Tends to speak softly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79323" y="112977"/>
            <a:ext cx="58481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mtClean="0">
                <a:latin typeface="Comic Sans MS" panose="030F0702030302020204" pitchFamily="66" charset="0"/>
              </a:rPr>
              <a:t>May slump instead of standing straight up</a:t>
            </a:r>
            <a:endParaRPr lang="en-US" sz="5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793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338" y="90436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0338" y="3438212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1217" y="90436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41217" y="3438212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0338" y="770716"/>
            <a:ext cx="58481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Dominates the conversation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41701" y="529668"/>
            <a:ext cx="58481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Humiliates others in conversations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0822" y="3805429"/>
            <a:ext cx="58481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Criticizes to </a:t>
            </a:r>
          </a:p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de-value others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9227" y="3441680"/>
            <a:ext cx="58481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Does not use active listening such as eye contact</a:t>
            </a:r>
            <a:endParaRPr lang="en-US" sz="5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019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338" y="90436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0338" y="3438212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34352" y="112977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41217" y="3438212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70822" y="42697"/>
            <a:ext cx="58481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Acts threatening such as clinching fists when speaking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34553" y="112977"/>
            <a:ext cx="58481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Intimidates with posture that looms over others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3571" y="3549752"/>
            <a:ext cx="58481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Uses a loud voice or yells to evoke fear in others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41217" y="3688414"/>
            <a:ext cx="58481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Shows little or no respect for the rights of others</a:t>
            </a:r>
            <a:endParaRPr lang="en-US" sz="5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98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338" y="90436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0095" y="3438212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5400">
                <a:solidFill>
                  <a:prstClr val="black"/>
                </a:solidFill>
                <a:latin typeface="Comic Sans MS" panose="030F0702030302020204" pitchFamily="66" charset="0"/>
              </a:rPr>
              <a:t>Doesn’t acknowledge their angry actions</a:t>
            </a:r>
            <a:endParaRPr lang="en-US" sz="5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41217" y="90436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41217" y="3438212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0579" y="90436"/>
            <a:ext cx="58481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Says things under their breath rather than out loud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41701" y="529668"/>
            <a:ext cx="58481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Uses sarcasm to hide their true feelings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41217" y="4117624"/>
            <a:ext cx="58481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Denies there is a problem</a:t>
            </a:r>
            <a:endParaRPr lang="en-US" sz="5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784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338" y="90436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0338" y="3438212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1217" y="90436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41217" y="3438212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88832" y="90436"/>
            <a:ext cx="58481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Doesn’t acknowledge their angry actions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41701" y="529668"/>
            <a:ext cx="58481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Humiliates others in conversations</a:t>
            </a:r>
            <a:endParaRPr lang="en-US" sz="5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218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338" y="90436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0338" y="3438212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1217" y="90436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41217" y="3438212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2834" y="701303"/>
            <a:ext cx="58481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Clearly states their needs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41701" y="529668"/>
            <a:ext cx="58481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Respectfully expresses their feelings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86950" y="3977064"/>
            <a:ext cx="63094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Uses “I” statements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41217" y="4117624"/>
            <a:ext cx="58481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Listens without interrupting</a:t>
            </a:r>
            <a:endParaRPr lang="en-US" sz="5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737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338" y="90436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0338" y="3438212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1217" y="90436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41217" y="3438212"/>
            <a:ext cx="5948625" cy="327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0338" y="701303"/>
            <a:ext cx="58481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Has good eye contact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41701" y="529668"/>
            <a:ext cx="58481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Stands up for their rights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67761" y="3783430"/>
            <a:ext cx="63094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Uses appropriate language for the audience</a:t>
            </a:r>
            <a:endParaRPr lang="en-US" sz="5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676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0579" y="90436"/>
            <a:ext cx="5948625" cy="66401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1217" y="90436"/>
            <a:ext cx="5948625" cy="66401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0579" y="300298"/>
            <a:ext cx="55307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1.  When I see put downs posted on social media I will…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41701" y="371517"/>
            <a:ext cx="5848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2.  When I see gossip on social media, I will…</a:t>
            </a:r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958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292</Words>
  <Application>Microsoft Office PowerPoint</Application>
  <PresentationFormat>Widescreen</PresentationFormat>
  <Paragraphs>36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13</cp:revision>
  <cp:lastPrinted>2018-11-05T20:45:51Z</cp:lastPrinted>
  <dcterms:created xsi:type="dcterms:W3CDTF">2018-09-25T21:55:51Z</dcterms:created>
  <dcterms:modified xsi:type="dcterms:W3CDTF">2018-11-05T20:46:05Z</dcterms:modified>
</cp:coreProperties>
</file>