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ould You Rather...? Cards" id="{D5844C6C-BB74-4F50-88E8-41ACCB1C5102}">
          <p14:sldIdLst>
            <p14:sldId id="256"/>
            <p14:sldId id="257"/>
            <p14:sldId id="258"/>
          </p14:sldIdLst>
        </p14:section>
        <p14:section name="Response Slips-Headings" id="{4F6C242C-45C7-4EB8-AE71-4A0B7EB38378}">
          <p14:sldIdLst>
            <p14:sldId id="261"/>
          </p14:sldIdLst>
        </p14:section>
        <p14:section name="Response Slips" id="{E5901DA7-6746-49C8-9838-65CB127E0AAC}">
          <p14:sldIdLst>
            <p14:sldId id="259"/>
            <p14:sldId id="260"/>
          </p14:sldIdLst>
        </p14:section>
        <p14:section name="Signs" id="{22E586C6-FDCF-4AD6-9C65-2CF74FE0B9B9}">
          <p14:sldIdLst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84" y="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0E14C-E7E2-1375-2572-BC15AB0DF0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747D2C-F7E3-A9D4-26F8-66F40A244A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94DADF-1777-FFD2-2273-3B852CDEA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1B63-D3D2-4288-96B7-AFD91A6F91FC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7680ED-4AC3-E8E8-A332-844BFE4B6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5BE70F-50F0-D43D-6B62-6737E5B68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5C79-C34C-404E-B855-90CA12EC0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809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C58BA-03D5-03B4-A7E0-AB9B1FC4D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8D11F0-23F6-68F0-D2E9-6FD3FCFC14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F668AC-ED88-2CD2-552E-456BC04D5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1B63-D3D2-4288-96B7-AFD91A6F91FC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C7F68A-99B0-9AFB-B88B-66B5A7C83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0DC40-0D45-E2EA-4FAE-DD1B2DDF0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5C79-C34C-404E-B855-90CA12EC0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812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BB51A4-AD2D-8E52-7940-453F0BD3AE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D93E60-E3D9-586D-876F-4B0C07436D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9C0D-7E3C-33F1-604B-409A8C3C0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1B63-D3D2-4288-96B7-AFD91A6F91FC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C6DAA-4903-C117-D724-75F79BF82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5C36F-87B0-2926-364C-EA033BE33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5C79-C34C-404E-B855-90CA12EC0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728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E2DD7-631B-EEAA-8BDE-1E6803006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C8148-982F-1459-DF53-6C93A91FE2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F3B545-F319-77FF-C35E-ADA0DB095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1B63-D3D2-4288-96B7-AFD91A6F91FC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566616-0F30-FD4F-0089-ADEA62981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3FE3E-DB15-19B7-F810-078297975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5C79-C34C-404E-B855-90CA12EC0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045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F59A2-9EAB-07A9-D309-BDF432B6C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A0DA6C-0871-329D-CC20-FF642D95E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6A1105-EF7E-D4C8-5615-AA79C070C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1B63-D3D2-4288-96B7-AFD91A6F91FC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584765-7600-412B-D803-D0D945735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3D9E10-983D-540E-EBE3-327F23F42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5C79-C34C-404E-B855-90CA12EC0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308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AE24F-4480-7484-2B12-C13E2A985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43E1-93A0-7892-AEE0-61C43C6C19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5911DE-2CFD-3607-64DD-67687E3475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9C865E-48BD-F06C-33BB-05E342F4C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1B63-D3D2-4288-96B7-AFD91A6F91FC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776713-1790-9198-E66F-8666C3191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AD9329-0527-051B-2211-D98F30ED5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5C79-C34C-404E-B855-90CA12EC0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99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32881-8398-08AF-D10B-536BB3DF8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6A887F-9AAE-C7AC-8F7C-7B29C88AD9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1CAE57-FE89-2179-7B61-030C7360AC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5B43BB-DD2D-AF06-64E0-3EE0EBC511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C6C959-0731-72F5-9622-86EF153234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5DF8A5-2727-9046-7EA3-1291D698C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1B63-D3D2-4288-96B7-AFD91A6F91FC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6A4EB1-1A6B-06AD-9231-BEF79C1B9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EEC807-0493-CAA8-169D-71F574799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5C79-C34C-404E-B855-90CA12EC0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130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BC1FF-5346-C4A3-9087-44AF6201B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927684-B0D2-0A33-90E3-96843B0F6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1B63-D3D2-4288-96B7-AFD91A6F91FC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C018C2-FD33-37A0-31DA-19D3366D7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35B624-3937-B9A2-76B4-5EFCE3A4E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5C79-C34C-404E-B855-90CA12EC0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23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E3EA5B-3DE6-73A0-534E-EFA247B27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1B63-D3D2-4288-96B7-AFD91A6F91FC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ABA65D-A589-D591-B1EB-1D6413B50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D38C39-5D08-827A-0A8B-6F52A3E46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5C79-C34C-404E-B855-90CA12EC0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887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4CB27-14A1-CEAF-0991-E42E628A0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F371E2-861F-A50F-1256-3245E6849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7BA18F-4D19-C559-67C6-ADE5A19159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46227E-4924-ADC9-236F-A4C29B38F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1B63-D3D2-4288-96B7-AFD91A6F91FC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2FB02E-B8A4-82B3-92A9-54A6A2D81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A1449B-A92D-6EA6-0024-7B8C5B1F3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5C79-C34C-404E-B855-90CA12EC0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878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0E2B6-6F59-3F5B-116E-8E8815CD5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CE15E-D260-7706-8EF3-DD4BA9C1C2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C24436-CD8E-C846-D226-7350E643EF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D8C5C-A530-5BD6-B14B-6F929E8D4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1B63-D3D2-4288-96B7-AFD91A6F91FC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9B4FD6-6566-206C-0121-EA50CF1F5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4207FC-9E34-0E2C-9109-A7C597A8F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5C79-C34C-404E-B855-90CA12EC0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266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AFFE72-07E4-5CE4-7D1D-8EA0C89E1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C7FE37-3D95-2A2D-4535-21BCE554E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22137C-5388-43FD-8817-6EFC74B0EC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31B63-D3D2-4288-96B7-AFD91A6F91FC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9B5944-8944-0086-7770-94269486F5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355F34-2F81-1040-A166-B6C98F30EA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B5C79-C34C-404E-B855-90CA12EC0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646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F995738-FDB4-2E8A-7CFA-1BA504151603}"/>
              </a:ext>
            </a:extLst>
          </p:cNvPr>
          <p:cNvSpPr/>
          <p:nvPr/>
        </p:nvSpPr>
        <p:spPr>
          <a:xfrm>
            <a:off x="6128845" y="4571984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have a cat or a dog?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5ED353-22C6-A549-E54F-7EC88632FEBF}"/>
              </a:ext>
            </a:extLst>
          </p:cNvPr>
          <p:cNvSpPr/>
          <p:nvPr/>
        </p:nvSpPr>
        <p:spPr>
          <a:xfrm>
            <a:off x="9159769" y="4581188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have a car that can fly or go underwater?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340A7C5-80C7-83E9-BC97-4ECD1F314C1D}"/>
              </a:ext>
            </a:extLst>
          </p:cNvPr>
          <p:cNvSpPr/>
          <p:nvPr/>
        </p:nvSpPr>
        <p:spPr>
          <a:xfrm>
            <a:off x="3097923" y="4565445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Would you rather play in the snow in the mountains or in the sand at the beach?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905725-5FC6-1D75-539B-CC162DB6CA47}"/>
              </a:ext>
            </a:extLst>
          </p:cNvPr>
          <p:cNvSpPr/>
          <p:nvPr/>
        </p:nvSpPr>
        <p:spPr>
          <a:xfrm>
            <a:off x="9159767" y="2330669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meet a famous singer or a famous athlete?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061EB9E-658A-4692-3C12-D370FD2750E2}"/>
              </a:ext>
            </a:extLst>
          </p:cNvPr>
          <p:cNvSpPr/>
          <p:nvPr/>
        </p:nvSpPr>
        <p:spPr>
          <a:xfrm>
            <a:off x="6128846" y="2317507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Would you rather have 5 brothers or 5 sisters?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15BA8B6-C6E0-5D6A-0A3E-54B68C916B47}"/>
              </a:ext>
            </a:extLst>
          </p:cNvPr>
          <p:cNvSpPr/>
          <p:nvPr/>
        </p:nvSpPr>
        <p:spPr>
          <a:xfrm>
            <a:off x="3100551" y="2330670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have a pet dinosaur or a pet dragon?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F88D0EE-D2DA-6D1D-D880-D311907FB044}"/>
              </a:ext>
            </a:extLst>
          </p:cNvPr>
          <p:cNvSpPr/>
          <p:nvPr/>
        </p:nvSpPr>
        <p:spPr>
          <a:xfrm>
            <a:off x="105101" y="4571984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be without music or without movies?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09BFF8-3B44-2460-F43E-B8C63A18C231}"/>
              </a:ext>
            </a:extLst>
          </p:cNvPr>
          <p:cNvSpPr/>
          <p:nvPr/>
        </p:nvSpPr>
        <p:spPr>
          <a:xfrm>
            <a:off x="105101" y="2330672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live underwater or in outer space?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ECC08A9-5952-E2E4-5C24-6699BFC87900}"/>
              </a:ext>
            </a:extLst>
          </p:cNvPr>
          <p:cNvSpPr/>
          <p:nvPr/>
        </p:nvSpPr>
        <p:spPr>
          <a:xfrm>
            <a:off x="9159767" y="87340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live on the moon or live on Mars?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BC3BF0-4831-2825-73A2-3235C550A6A8}"/>
              </a:ext>
            </a:extLst>
          </p:cNvPr>
          <p:cNvSpPr/>
          <p:nvPr/>
        </p:nvSpPr>
        <p:spPr>
          <a:xfrm>
            <a:off x="6128845" y="63030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have the superpower to fly or be invisible?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E10D0D-C56D-9480-D289-DD8D1D6F3702}"/>
              </a:ext>
            </a:extLst>
          </p:cNvPr>
          <p:cNvSpPr/>
          <p:nvPr/>
        </p:nvSpPr>
        <p:spPr>
          <a:xfrm>
            <a:off x="3108434" y="77479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Would you rather be a famous singer on social media or radio?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0160C5F-1B3E-7B53-D476-E4434B624E6C}"/>
              </a:ext>
            </a:extLst>
          </p:cNvPr>
          <p:cNvSpPr/>
          <p:nvPr/>
        </p:nvSpPr>
        <p:spPr>
          <a:xfrm>
            <a:off x="105101" y="95901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F78E8F-A3EF-A717-FE99-0579A19804EF}"/>
              </a:ext>
            </a:extLst>
          </p:cNvPr>
          <p:cNvSpPr txBox="1"/>
          <p:nvPr/>
        </p:nvSpPr>
        <p:spPr>
          <a:xfrm>
            <a:off x="199697" y="620110"/>
            <a:ext cx="2711669" cy="1029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create a new holiday or create a new language?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270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F995738-FDB4-2E8A-7CFA-1BA504151603}"/>
              </a:ext>
            </a:extLst>
          </p:cNvPr>
          <p:cNvSpPr/>
          <p:nvPr/>
        </p:nvSpPr>
        <p:spPr>
          <a:xfrm>
            <a:off x="6128845" y="4571984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give up eating sweets or give up eating fast food?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5ED353-22C6-A549-E54F-7EC88632FEBF}"/>
              </a:ext>
            </a:extLst>
          </p:cNvPr>
          <p:cNvSpPr/>
          <p:nvPr/>
        </p:nvSpPr>
        <p:spPr>
          <a:xfrm>
            <a:off x="9159769" y="4581188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live where it is always dark outside or always light outside?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340A7C5-80C7-83E9-BC97-4ECD1F314C1D}"/>
              </a:ext>
            </a:extLst>
          </p:cNvPr>
          <p:cNvSpPr/>
          <p:nvPr/>
        </p:nvSpPr>
        <p:spPr>
          <a:xfrm>
            <a:off x="3097923" y="4565445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watch golf or tennis?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905725-5FC6-1D75-539B-CC162DB6CA47}"/>
              </a:ext>
            </a:extLst>
          </p:cNvPr>
          <p:cNvSpPr/>
          <p:nvPr/>
        </p:nvSpPr>
        <p:spPr>
          <a:xfrm>
            <a:off x="9159767" y="2330669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always be dressed up or always wear your pajamas?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061EB9E-658A-4692-3C12-D370FD2750E2}"/>
              </a:ext>
            </a:extLst>
          </p:cNvPr>
          <p:cNvSpPr/>
          <p:nvPr/>
        </p:nvSpPr>
        <p:spPr>
          <a:xfrm>
            <a:off x="6128846" y="2317507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play paintball or laser tag?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15BA8B6-C6E0-5D6A-0A3E-54B68C916B47}"/>
              </a:ext>
            </a:extLst>
          </p:cNvPr>
          <p:cNvSpPr/>
          <p:nvPr/>
        </p:nvSpPr>
        <p:spPr>
          <a:xfrm>
            <a:off x="3100551" y="2330670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have hamburgers or hot dogs?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F88D0EE-D2DA-6D1D-D880-D311907FB044}"/>
              </a:ext>
            </a:extLst>
          </p:cNvPr>
          <p:cNvSpPr/>
          <p:nvPr/>
        </p:nvSpPr>
        <p:spPr>
          <a:xfrm>
            <a:off x="105101" y="4571984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play soccer or baseball?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09BFF8-3B44-2460-F43E-B8C63A18C231}"/>
              </a:ext>
            </a:extLst>
          </p:cNvPr>
          <p:cNvSpPr/>
          <p:nvPr/>
        </p:nvSpPr>
        <p:spPr>
          <a:xfrm>
            <a:off x="105101" y="2330672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have pizza or chips?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ECC08A9-5952-E2E4-5C24-6699BFC87900}"/>
              </a:ext>
            </a:extLst>
          </p:cNvPr>
          <p:cNvSpPr/>
          <p:nvPr/>
        </p:nvSpPr>
        <p:spPr>
          <a:xfrm>
            <a:off x="9159767" y="87340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be really fast or really strong?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BC3BF0-4831-2825-73A2-3235C550A6A8}"/>
              </a:ext>
            </a:extLst>
          </p:cNvPr>
          <p:cNvSpPr/>
          <p:nvPr/>
        </p:nvSpPr>
        <p:spPr>
          <a:xfrm>
            <a:off x="6128845" y="63030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go to the zoo or an aquarium?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E10D0D-C56D-9480-D289-DD8D1D6F3702}"/>
              </a:ext>
            </a:extLst>
          </p:cNvPr>
          <p:cNvSpPr/>
          <p:nvPr/>
        </p:nvSpPr>
        <p:spPr>
          <a:xfrm>
            <a:off x="3108434" y="77479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Would you rather have a pool or a trampoline?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0160C5F-1B3E-7B53-D476-E4434B624E6C}"/>
              </a:ext>
            </a:extLst>
          </p:cNvPr>
          <p:cNvSpPr/>
          <p:nvPr/>
        </p:nvSpPr>
        <p:spPr>
          <a:xfrm>
            <a:off x="105101" y="95901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F78E8F-A3EF-A717-FE99-0579A19804EF}"/>
              </a:ext>
            </a:extLst>
          </p:cNvPr>
          <p:cNvSpPr txBox="1"/>
          <p:nvPr/>
        </p:nvSpPr>
        <p:spPr>
          <a:xfrm>
            <a:off x="199697" y="620110"/>
            <a:ext cx="2711669" cy="1347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be the fastest person in the world or be able to freeze time?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771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F995738-FDB4-2E8A-7CFA-1BA504151603}"/>
              </a:ext>
            </a:extLst>
          </p:cNvPr>
          <p:cNvSpPr/>
          <p:nvPr/>
        </p:nvSpPr>
        <p:spPr>
          <a:xfrm>
            <a:off x="6128845" y="4571984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5ED353-22C6-A549-E54F-7EC88632FEBF}"/>
              </a:ext>
            </a:extLst>
          </p:cNvPr>
          <p:cNvSpPr/>
          <p:nvPr/>
        </p:nvSpPr>
        <p:spPr>
          <a:xfrm>
            <a:off x="9159769" y="4581188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340A7C5-80C7-83E9-BC97-4ECD1F314C1D}"/>
              </a:ext>
            </a:extLst>
          </p:cNvPr>
          <p:cNvSpPr/>
          <p:nvPr/>
        </p:nvSpPr>
        <p:spPr>
          <a:xfrm>
            <a:off x="3097923" y="4565445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905725-5FC6-1D75-539B-CC162DB6CA47}"/>
              </a:ext>
            </a:extLst>
          </p:cNvPr>
          <p:cNvSpPr/>
          <p:nvPr/>
        </p:nvSpPr>
        <p:spPr>
          <a:xfrm>
            <a:off x="9159767" y="2330669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061EB9E-658A-4692-3C12-D370FD2750E2}"/>
              </a:ext>
            </a:extLst>
          </p:cNvPr>
          <p:cNvSpPr/>
          <p:nvPr/>
        </p:nvSpPr>
        <p:spPr>
          <a:xfrm>
            <a:off x="6128846" y="2317507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15BA8B6-C6E0-5D6A-0A3E-54B68C916B47}"/>
              </a:ext>
            </a:extLst>
          </p:cNvPr>
          <p:cNvSpPr/>
          <p:nvPr/>
        </p:nvSpPr>
        <p:spPr>
          <a:xfrm>
            <a:off x="3100551" y="2330670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 fontAlgn="base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Would you rather be able to remember everything or imitate any voice you heard?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F88D0EE-D2DA-6D1D-D880-D311907FB044}"/>
              </a:ext>
            </a:extLst>
          </p:cNvPr>
          <p:cNvSpPr/>
          <p:nvPr/>
        </p:nvSpPr>
        <p:spPr>
          <a:xfrm>
            <a:off x="105101" y="4571984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09BFF8-3B44-2460-F43E-B8C63A18C231}"/>
              </a:ext>
            </a:extLst>
          </p:cNvPr>
          <p:cNvSpPr/>
          <p:nvPr/>
        </p:nvSpPr>
        <p:spPr>
          <a:xfrm>
            <a:off x="105101" y="2330672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be a wizard or superhero?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ECC08A9-5952-E2E4-5C24-6699BFC87900}"/>
              </a:ext>
            </a:extLst>
          </p:cNvPr>
          <p:cNvSpPr/>
          <p:nvPr/>
        </p:nvSpPr>
        <p:spPr>
          <a:xfrm>
            <a:off x="9159767" y="87340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go snowboarding or skateboarding?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BC3BF0-4831-2825-73A2-3235C550A6A8}"/>
              </a:ext>
            </a:extLst>
          </p:cNvPr>
          <p:cNvSpPr/>
          <p:nvPr/>
        </p:nvSpPr>
        <p:spPr>
          <a:xfrm>
            <a:off x="6128845" y="63030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go bungee jumping or go on the tallest roller coaster?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E10D0D-C56D-9480-D289-DD8D1D6F3702}"/>
              </a:ext>
            </a:extLst>
          </p:cNvPr>
          <p:cNvSpPr/>
          <p:nvPr/>
        </p:nvSpPr>
        <p:spPr>
          <a:xfrm>
            <a:off x="3108434" y="77479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be friends with Superman or Spiderman?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0160C5F-1B3E-7B53-D476-E4434B624E6C}"/>
              </a:ext>
            </a:extLst>
          </p:cNvPr>
          <p:cNvSpPr/>
          <p:nvPr/>
        </p:nvSpPr>
        <p:spPr>
          <a:xfrm>
            <a:off x="105101" y="95901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F78E8F-A3EF-A717-FE99-0579A19804EF}"/>
              </a:ext>
            </a:extLst>
          </p:cNvPr>
          <p:cNvSpPr txBox="1"/>
          <p:nvPr/>
        </p:nvSpPr>
        <p:spPr>
          <a:xfrm>
            <a:off x="199697" y="620110"/>
            <a:ext cx="2711669" cy="1029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 you rather go to the movies or go to a waterpark?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842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F9B36ED-3E76-24B2-1E73-607025617AE8}"/>
              </a:ext>
            </a:extLst>
          </p:cNvPr>
          <p:cNvSpPr/>
          <p:nvPr/>
        </p:nvSpPr>
        <p:spPr>
          <a:xfrm>
            <a:off x="325818" y="136635"/>
            <a:ext cx="11540359" cy="21335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600" b="1" dirty="0"/>
              <a:t>OPINIONS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1D7127D-D141-1C52-D27E-650DDD0D7A04}"/>
              </a:ext>
            </a:extLst>
          </p:cNvPr>
          <p:cNvSpPr/>
          <p:nvPr/>
        </p:nvSpPr>
        <p:spPr>
          <a:xfrm>
            <a:off x="325817" y="2362200"/>
            <a:ext cx="11540359" cy="21335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600" b="1" dirty="0"/>
              <a:t>UNDERSTANDING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0A66D10-CF86-2E2C-F1EC-A912812003E3}"/>
              </a:ext>
            </a:extLst>
          </p:cNvPr>
          <p:cNvSpPr/>
          <p:nvPr/>
        </p:nvSpPr>
        <p:spPr>
          <a:xfrm>
            <a:off x="325819" y="4587766"/>
            <a:ext cx="11540359" cy="21335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600" b="1" dirty="0"/>
              <a:t>DISAGREEMENTS</a:t>
            </a:r>
          </a:p>
        </p:txBody>
      </p:sp>
    </p:spTree>
    <p:extLst>
      <p:ext uri="{BB962C8B-B14F-4D97-AF65-F5344CB8AC3E}">
        <p14:creationId xmlns:p14="http://schemas.microsoft.com/office/powerpoint/2010/main" val="3406029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F995738-FDB4-2E8A-7CFA-1BA504151603}"/>
              </a:ext>
            </a:extLst>
          </p:cNvPr>
          <p:cNvSpPr/>
          <p:nvPr/>
        </p:nvSpPr>
        <p:spPr>
          <a:xfrm>
            <a:off x="6128845" y="4571984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5ED353-22C6-A549-E54F-7EC88632FEBF}"/>
              </a:ext>
            </a:extLst>
          </p:cNvPr>
          <p:cNvSpPr/>
          <p:nvPr/>
        </p:nvSpPr>
        <p:spPr>
          <a:xfrm>
            <a:off x="9159769" y="4581188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340A7C5-80C7-83E9-BC97-4ECD1F314C1D}"/>
              </a:ext>
            </a:extLst>
          </p:cNvPr>
          <p:cNvSpPr/>
          <p:nvPr/>
        </p:nvSpPr>
        <p:spPr>
          <a:xfrm>
            <a:off x="3097923" y="4565445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905725-5FC6-1D75-539B-CC162DB6CA47}"/>
              </a:ext>
            </a:extLst>
          </p:cNvPr>
          <p:cNvSpPr/>
          <p:nvPr/>
        </p:nvSpPr>
        <p:spPr>
          <a:xfrm>
            <a:off x="9159767" y="2330669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061EB9E-658A-4692-3C12-D370FD2750E2}"/>
              </a:ext>
            </a:extLst>
          </p:cNvPr>
          <p:cNvSpPr/>
          <p:nvPr/>
        </p:nvSpPr>
        <p:spPr>
          <a:xfrm>
            <a:off x="6128846" y="2317507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15BA8B6-C6E0-5D6A-0A3E-54B68C916B47}"/>
              </a:ext>
            </a:extLst>
          </p:cNvPr>
          <p:cNvSpPr/>
          <p:nvPr/>
        </p:nvSpPr>
        <p:spPr>
          <a:xfrm>
            <a:off x="3100551" y="2330670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F88D0EE-D2DA-6D1D-D880-D311907FB044}"/>
              </a:ext>
            </a:extLst>
          </p:cNvPr>
          <p:cNvSpPr/>
          <p:nvPr/>
        </p:nvSpPr>
        <p:spPr>
          <a:xfrm>
            <a:off x="105101" y="4571984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09BFF8-3B44-2460-F43E-B8C63A18C231}"/>
              </a:ext>
            </a:extLst>
          </p:cNvPr>
          <p:cNvSpPr/>
          <p:nvPr/>
        </p:nvSpPr>
        <p:spPr>
          <a:xfrm>
            <a:off x="105101" y="2330672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ECC08A9-5952-E2E4-5C24-6699BFC87900}"/>
              </a:ext>
            </a:extLst>
          </p:cNvPr>
          <p:cNvSpPr/>
          <p:nvPr/>
        </p:nvSpPr>
        <p:spPr>
          <a:xfrm>
            <a:off x="9159767" y="87340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BC3BF0-4831-2825-73A2-3235C550A6A8}"/>
              </a:ext>
            </a:extLst>
          </p:cNvPr>
          <p:cNvSpPr/>
          <p:nvPr/>
        </p:nvSpPr>
        <p:spPr>
          <a:xfrm>
            <a:off x="6128845" y="63030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E10D0D-C56D-9480-D289-DD8D1D6F3702}"/>
              </a:ext>
            </a:extLst>
          </p:cNvPr>
          <p:cNvSpPr/>
          <p:nvPr/>
        </p:nvSpPr>
        <p:spPr>
          <a:xfrm>
            <a:off x="3108434" y="77479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my opinion, … </a:t>
            </a:r>
          </a:p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0160C5F-1B3E-7B53-D476-E4434B624E6C}"/>
              </a:ext>
            </a:extLst>
          </p:cNvPr>
          <p:cNvSpPr/>
          <p:nvPr/>
        </p:nvSpPr>
        <p:spPr>
          <a:xfrm>
            <a:off x="105101" y="95901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F78E8F-A3EF-A717-FE99-0579A19804EF}"/>
              </a:ext>
            </a:extLst>
          </p:cNvPr>
          <p:cNvSpPr txBox="1"/>
          <p:nvPr/>
        </p:nvSpPr>
        <p:spPr>
          <a:xfrm>
            <a:off x="204948" y="460950"/>
            <a:ext cx="2711669" cy="1466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way I see it, …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56CA7E-B2A1-55C0-1833-188E97F918FA}"/>
              </a:ext>
            </a:extLst>
          </p:cNvPr>
          <p:cNvSpPr txBox="1"/>
          <p:nvPr/>
        </p:nvSpPr>
        <p:spPr>
          <a:xfrm>
            <a:off x="9062542" y="460950"/>
            <a:ext cx="2711669" cy="1466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I’d suggest that …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4BB6F5-4CB6-A1BA-546B-CE2B9D6F8150}"/>
              </a:ext>
            </a:extLst>
          </p:cNvPr>
          <p:cNvSpPr txBox="1"/>
          <p:nvPr/>
        </p:nvSpPr>
        <p:spPr>
          <a:xfrm>
            <a:off x="6019799" y="442528"/>
            <a:ext cx="2711669" cy="1466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I’d say </a:t>
            </a:r>
          </a:p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 …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0BA443-E848-28CA-E7F1-A7E072E561DD}"/>
              </a:ext>
            </a:extLst>
          </p:cNvPr>
          <p:cNvSpPr txBox="1"/>
          <p:nvPr/>
        </p:nvSpPr>
        <p:spPr>
          <a:xfrm>
            <a:off x="188527" y="2656093"/>
            <a:ext cx="2711669" cy="1466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Personally, I think …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35B0BE-10A8-E2CC-94AF-BA0F612D97DC}"/>
              </a:ext>
            </a:extLst>
          </p:cNvPr>
          <p:cNvSpPr txBox="1"/>
          <p:nvPr/>
        </p:nvSpPr>
        <p:spPr>
          <a:xfrm>
            <a:off x="3133396" y="2690617"/>
            <a:ext cx="2711669" cy="1466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thing is, 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F23B80-3D17-D1D6-0B47-C3A309E159B7}"/>
              </a:ext>
            </a:extLst>
          </p:cNvPr>
          <p:cNvSpPr txBox="1"/>
          <p:nvPr/>
        </p:nvSpPr>
        <p:spPr>
          <a:xfrm>
            <a:off x="6019799" y="2716710"/>
            <a:ext cx="2711669" cy="1466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could be right.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BFF15E-60C1-83A1-E0E7-E604B15DBDED}"/>
              </a:ext>
            </a:extLst>
          </p:cNvPr>
          <p:cNvSpPr txBox="1"/>
          <p:nvPr/>
        </p:nvSpPr>
        <p:spPr>
          <a:xfrm>
            <a:off x="9175860" y="2406747"/>
            <a:ext cx="2879177" cy="2174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OK, you have a point there.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98334F-98B7-E7C2-BF30-6128C7141B16}"/>
              </a:ext>
            </a:extLst>
          </p:cNvPr>
          <p:cNvSpPr txBox="1"/>
          <p:nvPr/>
        </p:nvSpPr>
        <p:spPr>
          <a:xfrm>
            <a:off x="141888" y="4631125"/>
            <a:ext cx="2711669" cy="2174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That’s a good point.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92DE479-43CF-AE2B-3EC8-FE919ED7104C}"/>
              </a:ext>
            </a:extLst>
          </p:cNvPr>
          <p:cNvSpPr txBox="1"/>
          <p:nvPr/>
        </p:nvSpPr>
        <p:spPr>
          <a:xfrm>
            <a:off x="2785813" y="4839583"/>
            <a:ext cx="3410776" cy="1466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see what your point is. 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6D8C8F-0002-6B0D-0E22-113F14AE9566}"/>
              </a:ext>
            </a:extLst>
          </p:cNvPr>
          <p:cNvSpPr txBox="1"/>
          <p:nvPr/>
        </p:nvSpPr>
        <p:spPr>
          <a:xfrm>
            <a:off x="6228692" y="4600652"/>
            <a:ext cx="2711669" cy="2174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know what you mean.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5C887C4-6A55-1D08-6433-57B0CBAA4F9D}"/>
              </a:ext>
            </a:extLst>
          </p:cNvPr>
          <p:cNvSpPr txBox="1"/>
          <p:nvPr/>
        </p:nvSpPr>
        <p:spPr>
          <a:xfrm>
            <a:off x="9115097" y="4873937"/>
            <a:ext cx="2911365" cy="1466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agree with you.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415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F995738-FDB4-2E8A-7CFA-1BA504151603}"/>
              </a:ext>
            </a:extLst>
          </p:cNvPr>
          <p:cNvSpPr/>
          <p:nvPr/>
        </p:nvSpPr>
        <p:spPr>
          <a:xfrm>
            <a:off x="6128845" y="4571984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5ED353-22C6-A549-E54F-7EC88632FEBF}"/>
              </a:ext>
            </a:extLst>
          </p:cNvPr>
          <p:cNvSpPr/>
          <p:nvPr/>
        </p:nvSpPr>
        <p:spPr>
          <a:xfrm>
            <a:off x="9159769" y="4581188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340A7C5-80C7-83E9-BC97-4ECD1F314C1D}"/>
              </a:ext>
            </a:extLst>
          </p:cNvPr>
          <p:cNvSpPr/>
          <p:nvPr/>
        </p:nvSpPr>
        <p:spPr>
          <a:xfrm>
            <a:off x="3097923" y="4565445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905725-5FC6-1D75-539B-CC162DB6CA47}"/>
              </a:ext>
            </a:extLst>
          </p:cNvPr>
          <p:cNvSpPr/>
          <p:nvPr/>
        </p:nvSpPr>
        <p:spPr>
          <a:xfrm>
            <a:off x="9159767" y="2330669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061EB9E-658A-4692-3C12-D370FD2750E2}"/>
              </a:ext>
            </a:extLst>
          </p:cNvPr>
          <p:cNvSpPr/>
          <p:nvPr/>
        </p:nvSpPr>
        <p:spPr>
          <a:xfrm>
            <a:off x="6128846" y="2317507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15BA8B6-C6E0-5D6A-0A3E-54B68C916B47}"/>
              </a:ext>
            </a:extLst>
          </p:cNvPr>
          <p:cNvSpPr/>
          <p:nvPr/>
        </p:nvSpPr>
        <p:spPr>
          <a:xfrm>
            <a:off x="3100551" y="2330670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F88D0EE-D2DA-6D1D-D880-D311907FB044}"/>
              </a:ext>
            </a:extLst>
          </p:cNvPr>
          <p:cNvSpPr/>
          <p:nvPr/>
        </p:nvSpPr>
        <p:spPr>
          <a:xfrm>
            <a:off x="105101" y="4571984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09BFF8-3B44-2460-F43E-B8C63A18C231}"/>
              </a:ext>
            </a:extLst>
          </p:cNvPr>
          <p:cNvSpPr/>
          <p:nvPr/>
        </p:nvSpPr>
        <p:spPr>
          <a:xfrm>
            <a:off x="105101" y="2330672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ECC08A9-5952-E2E4-5C24-6699BFC87900}"/>
              </a:ext>
            </a:extLst>
          </p:cNvPr>
          <p:cNvSpPr/>
          <p:nvPr/>
        </p:nvSpPr>
        <p:spPr>
          <a:xfrm>
            <a:off x="9159767" y="87340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BC3BF0-4831-2825-73A2-3235C550A6A8}"/>
              </a:ext>
            </a:extLst>
          </p:cNvPr>
          <p:cNvSpPr/>
          <p:nvPr/>
        </p:nvSpPr>
        <p:spPr>
          <a:xfrm>
            <a:off x="6128845" y="63030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E10D0D-C56D-9480-D289-DD8D1D6F3702}"/>
              </a:ext>
            </a:extLst>
          </p:cNvPr>
          <p:cNvSpPr/>
          <p:nvPr/>
        </p:nvSpPr>
        <p:spPr>
          <a:xfrm>
            <a:off x="3108434" y="77479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disagree because…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0160C5F-1B3E-7B53-D476-E4434B624E6C}"/>
              </a:ext>
            </a:extLst>
          </p:cNvPr>
          <p:cNvSpPr/>
          <p:nvPr/>
        </p:nvSpPr>
        <p:spPr>
          <a:xfrm>
            <a:off x="105101" y="95901"/>
            <a:ext cx="2911365" cy="2196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F78E8F-A3EF-A717-FE99-0579A19804EF}"/>
              </a:ext>
            </a:extLst>
          </p:cNvPr>
          <p:cNvSpPr txBox="1"/>
          <p:nvPr/>
        </p:nvSpPr>
        <p:spPr>
          <a:xfrm>
            <a:off x="120704" y="133902"/>
            <a:ext cx="2827609" cy="2174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 may be so, however…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56CA7E-B2A1-55C0-1833-188E97F918FA}"/>
              </a:ext>
            </a:extLst>
          </p:cNvPr>
          <p:cNvSpPr txBox="1"/>
          <p:nvPr/>
        </p:nvSpPr>
        <p:spPr>
          <a:xfrm>
            <a:off x="9171252" y="656364"/>
            <a:ext cx="2711669" cy="758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Yes, but …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4BB6F5-4CB6-A1BA-546B-CE2B9D6F8150}"/>
              </a:ext>
            </a:extLst>
          </p:cNvPr>
          <p:cNvSpPr txBox="1"/>
          <p:nvPr/>
        </p:nvSpPr>
        <p:spPr>
          <a:xfrm>
            <a:off x="5977426" y="116623"/>
            <a:ext cx="3036503" cy="2174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That’s a very good point, but 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0BA443-E848-28CA-E7F1-A7E072E561DD}"/>
              </a:ext>
            </a:extLst>
          </p:cNvPr>
          <p:cNvSpPr txBox="1"/>
          <p:nvPr/>
        </p:nvSpPr>
        <p:spPr>
          <a:xfrm>
            <a:off x="-213905" y="2371944"/>
            <a:ext cx="3311828" cy="2174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can see why you think </a:t>
            </a:r>
          </a:p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 but…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35B0BE-10A8-E2CC-94AF-BA0F612D97DC}"/>
              </a:ext>
            </a:extLst>
          </p:cNvPr>
          <p:cNvSpPr txBox="1"/>
          <p:nvPr/>
        </p:nvSpPr>
        <p:spPr>
          <a:xfrm>
            <a:off x="3133396" y="2690617"/>
            <a:ext cx="2711669" cy="1466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That’s true, but …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F23B80-3D17-D1D6-0B47-C3A309E159B7}"/>
              </a:ext>
            </a:extLst>
          </p:cNvPr>
          <p:cNvSpPr txBox="1"/>
          <p:nvPr/>
        </p:nvSpPr>
        <p:spPr>
          <a:xfrm>
            <a:off x="6019799" y="2716710"/>
            <a:ext cx="2711669" cy="1466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 what about …?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BFF15E-60C1-83A1-E0E7-E604B15DBDED}"/>
              </a:ext>
            </a:extLst>
          </p:cNvPr>
          <p:cNvSpPr txBox="1"/>
          <p:nvPr/>
        </p:nvSpPr>
        <p:spPr>
          <a:xfrm>
            <a:off x="8855295" y="2535026"/>
            <a:ext cx="3215837" cy="1466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do you </a:t>
            </a:r>
          </a:p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mean …?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98334F-98B7-E7C2-BF30-6128C7141B16}"/>
              </a:ext>
            </a:extLst>
          </p:cNvPr>
          <p:cNvSpPr txBox="1"/>
          <p:nvPr/>
        </p:nvSpPr>
        <p:spPr>
          <a:xfrm>
            <a:off x="188525" y="4639518"/>
            <a:ext cx="2711669" cy="2174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Tell me more about…?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92DE479-43CF-AE2B-3EC8-FE919ED7104C}"/>
              </a:ext>
            </a:extLst>
          </p:cNvPr>
          <p:cNvSpPr txBox="1"/>
          <p:nvPr/>
        </p:nvSpPr>
        <p:spPr>
          <a:xfrm>
            <a:off x="2702060" y="5197436"/>
            <a:ext cx="3574340" cy="758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Explain…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6D8C8F-0002-6B0D-0E22-113F14AE9566}"/>
              </a:ext>
            </a:extLst>
          </p:cNvPr>
          <p:cNvSpPr txBox="1"/>
          <p:nvPr/>
        </p:nvSpPr>
        <p:spPr>
          <a:xfrm>
            <a:off x="5848668" y="4599129"/>
            <a:ext cx="3322584" cy="2174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So, what you are saying is…?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5C887C4-6A55-1D08-6433-57B0CBAA4F9D}"/>
              </a:ext>
            </a:extLst>
          </p:cNvPr>
          <p:cNvSpPr txBox="1"/>
          <p:nvPr/>
        </p:nvSpPr>
        <p:spPr>
          <a:xfrm>
            <a:off x="9115097" y="4873937"/>
            <a:ext cx="2911365" cy="1466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other words…?</a:t>
            </a:r>
          </a:p>
        </p:txBody>
      </p:sp>
    </p:spTree>
    <p:extLst>
      <p:ext uri="{BB962C8B-B14F-4D97-AF65-F5344CB8AC3E}">
        <p14:creationId xmlns:p14="http://schemas.microsoft.com/office/powerpoint/2010/main" val="315962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F9B36ED-3E76-24B2-1E73-607025617AE8}"/>
              </a:ext>
            </a:extLst>
          </p:cNvPr>
          <p:cNvSpPr/>
          <p:nvPr/>
        </p:nvSpPr>
        <p:spPr>
          <a:xfrm>
            <a:off x="325818" y="136635"/>
            <a:ext cx="11540359" cy="21335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600" b="1" dirty="0"/>
              <a:t>AGREE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1D7127D-D141-1C52-D27E-650DDD0D7A04}"/>
              </a:ext>
            </a:extLst>
          </p:cNvPr>
          <p:cNvSpPr/>
          <p:nvPr/>
        </p:nvSpPr>
        <p:spPr>
          <a:xfrm>
            <a:off x="325817" y="2362200"/>
            <a:ext cx="11540359" cy="21335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600" b="1" dirty="0"/>
              <a:t>DISAGREE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0A66D10-CF86-2E2C-F1EC-A912812003E3}"/>
              </a:ext>
            </a:extLst>
          </p:cNvPr>
          <p:cNvSpPr/>
          <p:nvPr/>
        </p:nvSpPr>
        <p:spPr>
          <a:xfrm>
            <a:off x="325819" y="4587766"/>
            <a:ext cx="11540359" cy="21335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600" b="1"/>
              <a:t>UNDECIDED</a:t>
            </a:r>
            <a:endParaRPr lang="en-US" sz="9600" b="1" dirty="0"/>
          </a:p>
        </p:txBody>
      </p:sp>
    </p:spTree>
    <p:extLst>
      <p:ext uri="{BB962C8B-B14F-4D97-AF65-F5344CB8AC3E}">
        <p14:creationId xmlns:p14="http://schemas.microsoft.com/office/powerpoint/2010/main" val="3501518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68C54F14245A41ABB6A58E436808E3" ma:contentTypeVersion="16" ma:contentTypeDescription="Create a new document." ma:contentTypeScope="" ma:versionID="7e135111e5fb799507239e96199f7a6a">
  <xsd:schema xmlns:xsd="http://www.w3.org/2001/XMLSchema" xmlns:xs="http://www.w3.org/2001/XMLSchema" xmlns:p="http://schemas.microsoft.com/office/2006/metadata/properties" xmlns:ns2="8c4dff40-d60a-4cfd-92df-7cf6bf44fb38" xmlns:ns3="4800617c-8abc-4513-8684-14d29e623f83" targetNamespace="http://schemas.microsoft.com/office/2006/metadata/properties" ma:root="true" ma:fieldsID="7fd6e20374dea80c67ba280ef0ebe7d3" ns2:_="" ns3:_="">
    <xsd:import namespace="8c4dff40-d60a-4cfd-92df-7cf6bf44fb38"/>
    <xsd:import namespace="4800617c-8abc-4513-8684-14d29e623f8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4dff40-d60a-4cfd-92df-7cf6bf44fb3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6381f48-f36c-4cce-abcd-e4678632a74f}" ma:internalName="TaxCatchAll" ma:showField="CatchAllData" ma:web="8c4dff40-d60a-4cfd-92df-7cf6bf44fb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00617c-8abc-4513-8684-14d29e623f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a4db369-d83c-448f-9e6a-002b1e7f8e8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800617c-8abc-4513-8684-14d29e623f83">
      <Terms xmlns="http://schemas.microsoft.com/office/infopath/2007/PartnerControls"/>
    </lcf76f155ced4ddcb4097134ff3c332f>
    <TaxCatchAll xmlns="8c4dff40-d60a-4cfd-92df-7cf6bf44fb38" xsi:nil="true"/>
  </documentManagement>
</p:properties>
</file>

<file path=customXml/itemProps1.xml><?xml version="1.0" encoding="utf-8"?>
<ds:datastoreItem xmlns:ds="http://schemas.openxmlformats.org/officeDocument/2006/customXml" ds:itemID="{3AD61CA9-C350-42CE-BC6C-047085AAFA9E}"/>
</file>

<file path=customXml/itemProps2.xml><?xml version="1.0" encoding="utf-8"?>
<ds:datastoreItem xmlns:ds="http://schemas.openxmlformats.org/officeDocument/2006/customXml" ds:itemID="{BDCF6342-DEFF-4ECD-B148-6F0185197438}"/>
</file>

<file path=customXml/itemProps3.xml><?xml version="1.0" encoding="utf-8"?>
<ds:datastoreItem xmlns:ds="http://schemas.openxmlformats.org/officeDocument/2006/customXml" ds:itemID="{91E185CB-C27F-48B5-9E37-8A8DCC0CF381}"/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489</Words>
  <Application>Microsoft Office PowerPoint</Application>
  <PresentationFormat>Widescreen</PresentationFormat>
  <Paragraphs>66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</cp:revision>
  <dcterms:created xsi:type="dcterms:W3CDTF">2023-03-17T15:38:52Z</dcterms:created>
  <dcterms:modified xsi:type="dcterms:W3CDTF">2023-03-17T16:34:22Z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0x0101001D68C54F14245A41ABB6A58E436808E3</vt:lpwstr>
  </property>
</Properties>
</file>