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rms and Definitions" id="{EF354F13-2108-4F70-9EE5-44AEA0396D75}">
          <p14:sldIdLst>
            <p14:sldId id="256"/>
            <p14:sldId id="257"/>
            <p14:sldId id="258"/>
          </p14:sldIdLst>
        </p14:section>
        <p14:section name="Signs" id="{A6D5ED1C-33CA-4B40-94D2-4F9509F2E5A1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4B97FB-17BE-4F23-B0BF-4A6461C93EFB}" v="3" dt="2023-03-17T17:01:54.6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a Strouth" userId="d3d32ec8-1dd8-4406-b4ce-d0b824b1575f" providerId="ADAL" clId="{A74B97FB-17BE-4F23-B0BF-4A6461C93EFB}"/>
    <pc:docChg chg="addSld modSld addSection modSection">
      <pc:chgData name="Diana Strouth" userId="d3d32ec8-1dd8-4406-b4ce-d0b824b1575f" providerId="ADAL" clId="{A74B97FB-17BE-4F23-B0BF-4A6461C93EFB}" dt="2023-03-24T16:10:15.623" v="89" actId="6549"/>
      <pc:docMkLst>
        <pc:docMk/>
      </pc:docMkLst>
      <pc:sldChg chg="modSp mod">
        <pc:chgData name="Diana Strouth" userId="d3d32ec8-1dd8-4406-b4ce-d0b824b1575f" providerId="ADAL" clId="{A74B97FB-17BE-4F23-B0BF-4A6461C93EFB}" dt="2023-03-24T15:51:34.126" v="51"/>
        <pc:sldMkLst>
          <pc:docMk/>
          <pc:sldMk cId="3707329455" sldId="256"/>
        </pc:sldMkLst>
        <pc:spChg chg="mod">
          <ac:chgData name="Diana Strouth" userId="d3d32ec8-1dd8-4406-b4ce-d0b824b1575f" providerId="ADAL" clId="{A74B97FB-17BE-4F23-B0BF-4A6461C93EFB}" dt="2023-03-24T15:51:22.788" v="49"/>
          <ac:spMkLst>
            <pc:docMk/>
            <pc:sldMk cId="3707329455" sldId="256"/>
            <ac:spMk id="7" creationId="{323C81E4-ABDA-ED77-0B54-B085C6572611}"/>
          </ac:spMkLst>
        </pc:spChg>
        <pc:spChg chg="mod">
          <ac:chgData name="Diana Strouth" userId="d3d32ec8-1dd8-4406-b4ce-d0b824b1575f" providerId="ADAL" clId="{A74B97FB-17BE-4F23-B0BF-4A6461C93EFB}" dt="2023-03-24T15:51:34.126" v="51"/>
          <ac:spMkLst>
            <pc:docMk/>
            <pc:sldMk cId="3707329455" sldId="256"/>
            <ac:spMk id="12" creationId="{6CBD20B3-73E6-CC77-6298-4C3CBB941131}"/>
          </ac:spMkLst>
        </pc:spChg>
      </pc:sldChg>
      <pc:sldChg chg="modSp mod">
        <pc:chgData name="Diana Strouth" userId="d3d32ec8-1dd8-4406-b4ce-d0b824b1575f" providerId="ADAL" clId="{A74B97FB-17BE-4F23-B0BF-4A6461C93EFB}" dt="2023-03-24T16:10:04.932" v="86"/>
        <pc:sldMkLst>
          <pc:docMk/>
          <pc:sldMk cId="3100624818" sldId="257"/>
        </pc:sldMkLst>
        <pc:spChg chg="mod">
          <ac:chgData name="Diana Strouth" userId="d3d32ec8-1dd8-4406-b4ce-d0b824b1575f" providerId="ADAL" clId="{A74B97FB-17BE-4F23-B0BF-4A6461C93EFB}" dt="2023-03-24T16:09:53.550" v="85"/>
          <ac:spMkLst>
            <pc:docMk/>
            <pc:sldMk cId="3100624818" sldId="257"/>
            <ac:spMk id="7" creationId="{323C81E4-ABDA-ED77-0B54-B085C6572611}"/>
          </ac:spMkLst>
        </pc:spChg>
        <pc:spChg chg="mod">
          <ac:chgData name="Diana Strouth" userId="d3d32ec8-1dd8-4406-b4ce-d0b824b1575f" providerId="ADAL" clId="{A74B97FB-17BE-4F23-B0BF-4A6461C93EFB}" dt="2023-03-24T16:10:04.932" v="86"/>
          <ac:spMkLst>
            <pc:docMk/>
            <pc:sldMk cId="3100624818" sldId="257"/>
            <ac:spMk id="12" creationId="{6CBD20B3-73E6-CC77-6298-4C3CBB941131}"/>
          </ac:spMkLst>
        </pc:spChg>
      </pc:sldChg>
      <pc:sldChg chg="modSp mod">
        <pc:chgData name="Diana Strouth" userId="d3d32ec8-1dd8-4406-b4ce-d0b824b1575f" providerId="ADAL" clId="{A74B97FB-17BE-4F23-B0BF-4A6461C93EFB}" dt="2023-03-24T16:10:15.623" v="89" actId="6549"/>
        <pc:sldMkLst>
          <pc:docMk/>
          <pc:sldMk cId="1200295890" sldId="258"/>
        </pc:sldMkLst>
        <pc:spChg chg="mod">
          <ac:chgData name="Diana Strouth" userId="d3d32ec8-1dd8-4406-b4ce-d0b824b1575f" providerId="ADAL" clId="{A74B97FB-17BE-4F23-B0BF-4A6461C93EFB}" dt="2023-03-24T16:10:13.095" v="88" actId="6549"/>
          <ac:spMkLst>
            <pc:docMk/>
            <pc:sldMk cId="1200295890" sldId="258"/>
            <ac:spMk id="8" creationId="{49F46299-8A45-796A-345F-BF501CC4FED1}"/>
          </ac:spMkLst>
        </pc:spChg>
        <pc:spChg chg="mod">
          <ac:chgData name="Diana Strouth" userId="d3d32ec8-1dd8-4406-b4ce-d0b824b1575f" providerId="ADAL" clId="{A74B97FB-17BE-4F23-B0BF-4A6461C93EFB}" dt="2023-03-24T15:51:18.720" v="48" actId="21"/>
          <ac:spMkLst>
            <pc:docMk/>
            <pc:sldMk cId="1200295890" sldId="258"/>
            <ac:spMk id="9" creationId="{F8ECFF00-F1A2-32AC-617E-A321FE52EE9D}"/>
          </ac:spMkLst>
        </pc:spChg>
        <pc:spChg chg="mod">
          <ac:chgData name="Diana Strouth" userId="d3d32ec8-1dd8-4406-b4ce-d0b824b1575f" providerId="ADAL" clId="{A74B97FB-17BE-4F23-B0BF-4A6461C93EFB}" dt="2023-03-24T15:51:30.619" v="50" actId="21"/>
          <ac:spMkLst>
            <pc:docMk/>
            <pc:sldMk cId="1200295890" sldId="258"/>
            <ac:spMk id="11" creationId="{46C61B3E-941F-E9EB-9B61-0E305E0C1ABC}"/>
          </ac:spMkLst>
        </pc:spChg>
        <pc:spChg chg="mod">
          <ac:chgData name="Diana Strouth" userId="d3d32ec8-1dd8-4406-b4ce-d0b824b1575f" providerId="ADAL" clId="{A74B97FB-17BE-4F23-B0BF-4A6461C93EFB}" dt="2023-03-24T16:10:15.623" v="89" actId="6549"/>
          <ac:spMkLst>
            <pc:docMk/>
            <pc:sldMk cId="1200295890" sldId="258"/>
            <ac:spMk id="14" creationId="{1E2D3342-4054-A547-A4AF-5DD80AB01042}"/>
          </ac:spMkLst>
        </pc:spChg>
      </pc:sldChg>
      <pc:sldChg chg="addSp modSp new mod">
        <pc:chgData name="Diana Strouth" userId="d3d32ec8-1dd8-4406-b4ce-d0b824b1575f" providerId="ADAL" clId="{A74B97FB-17BE-4F23-B0BF-4A6461C93EFB}" dt="2023-03-24T15:52:04.709" v="82" actId="14100"/>
        <pc:sldMkLst>
          <pc:docMk/>
          <pc:sldMk cId="2891325648" sldId="259"/>
        </pc:sldMkLst>
        <pc:spChg chg="add mod">
          <ac:chgData name="Diana Strouth" userId="d3d32ec8-1dd8-4406-b4ce-d0b824b1575f" providerId="ADAL" clId="{A74B97FB-17BE-4F23-B0BF-4A6461C93EFB}" dt="2023-03-17T17:01:18.086" v="9" actId="13822"/>
          <ac:spMkLst>
            <pc:docMk/>
            <pc:sldMk cId="2891325648" sldId="259"/>
            <ac:spMk id="2" creationId="{BA71D8A7-070A-52C4-E1AE-2B81D4E97075}"/>
          </ac:spMkLst>
        </pc:spChg>
        <pc:spChg chg="add mod">
          <ac:chgData name="Diana Strouth" userId="d3d32ec8-1dd8-4406-b4ce-d0b824b1575f" providerId="ADAL" clId="{A74B97FB-17BE-4F23-B0BF-4A6461C93EFB}" dt="2023-03-17T17:01:21.219" v="10" actId="13822"/>
          <ac:spMkLst>
            <pc:docMk/>
            <pc:sldMk cId="2891325648" sldId="259"/>
            <ac:spMk id="3" creationId="{E58DDD92-3A18-6949-C8E1-3E9BA28B9F8C}"/>
          </ac:spMkLst>
        </pc:spChg>
        <pc:spChg chg="add mod">
          <ac:chgData name="Diana Strouth" userId="d3d32ec8-1dd8-4406-b4ce-d0b824b1575f" providerId="ADAL" clId="{A74B97FB-17BE-4F23-B0BF-4A6461C93EFB}" dt="2023-03-24T15:51:53.013" v="72" actId="20577"/>
          <ac:spMkLst>
            <pc:docMk/>
            <pc:sldMk cId="2891325648" sldId="259"/>
            <ac:spMk id="4" creationId="{0E86478D-9824-7D72-9960-B1817B9717FA}"/>
          </ac:spMkLst>
        </pc:spChg>
        <pc:spChg chg="add mod">
          <ac:chgData name="Diana Strouth" userId="d3d32ec8-1dd8-4406-b4ce-d0b824b1575f" providerId="ADAL" clId="{A74B97FB-17BE-4F23-B0BF-4A6461C93EFB}" dt="2023-03-24T15:52:04.709" v="82" actId="14100"/>
          <ac:spMkLst>
            <pc:docMk/>
            <pc:sldMk cId="2891325648" sldId="259"/>
            <ac:spMk id="5" creationId="{5C105FEB-7541-87F2-9DF2-E00000D83C5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C78D9-7DC1-ED17-D8A4-F91A8CBF0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DADF3-04E2-B1C0-7628-5752328FA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FD5A1-2CCB-6654-C570-330302E05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BFFE5-026A-E568-4303-DF93B4F14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24427-BBB1-7E04-14D1-15E8C3E1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0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0669A-3B8B-863F-2EBA-6C4C3F7C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230C94-99AC-F1AD-25AD-685A483FE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A9F68-8492-2216-85AD-1F692D60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75172-058F-C6C4-AE1E-E195E9FC3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17D7E-64AA-50D2-FA7E-83D82A83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62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90A17A-4534-FDDA-FE33-D9A1CBCA9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FEBA03-523E-686F-5D3D-AB7AA917F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EA4E6-3B82-3C16-8EF8-96BBBF261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3150C8-1EBB-3F9B-8928-69AF24A7F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7B898-A800-2EEF-EC37-DD463AE7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1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2455C-441E-1BE5-8BA5-83804982D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105AC-1A95-763E-E576-491358ED8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16147-8E45-1892-C621-03DF75674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CA8EB-64B4-D6BE-D6BC-66434F8D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57752-C711-9302-2324-04D4AD3F3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895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F2812-FCBF-51D0-1A98-86B23FCA7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1541B-7F84-0385-4CE5-2AF1BC138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1330C-07EE-1FBA-03BD-B3D12B4AD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C20F2-01EE-51C6-AA93-84877C0F3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6804A-BA69-AEB8-D25F-F12981222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99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54BB7-6DDE-FD49-B22A-D19995DC8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38FA9-7F18-A809-05E8-2C3D797879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C53568-6B4C-9AD6-9468-F1287940D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E251F9-49A6-2696-AEEF-84428038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302873-4013-FD4E-CDF6-380150278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14D59E-8756-5013-3716-1412DAFEF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93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4D4F5-25C2-1698-7EC5-35293106F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D62D7-AC05-5DEC-0C99-DD53092CB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449CC-A1AD-5628-6728-548CB8E7C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50116E-C6D8-40B2-858A-465BF39758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033F3C-AB2D-A1BE-E46F-A502BAF49E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888ACF-9507-0E18-1827-B30018B93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56B094-7240-963D-5F1A-F3B80D793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C4B215-4312-483C-FA5E-788B6BA26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4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CA48-08D9-4634-4238-D825C54B7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C270C-2D25-FE66-6CA8-6A912B153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9A5C1-4438-1DFA-C60E-19E542A66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09F23-09A0-4D2B-CD54-C9E85BAE1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83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5E07F3-A2F0-C14A-3DB2-4889DD03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04F0C1-0C75-E5E8-6F5D-187253339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5CF6D-6490-7A96-1176-4BBA87790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82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57BC0-C0BC-389C-1283-9E0D50EA4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9B14B-20D8-5698-6942-2CCA342D7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79CA05-C41F-8D7A-A8CF-B6966BF7EE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E7B03-F509-0DDA-F383-D4480F6D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684F5-838C-B378-9E1D-A3DBD74DE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22E1E-C739-06BE-905A-B2346B3DB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8E177-66EF-291F-8E6F-C64B20638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A317D5-F145-9D79-7E62-A1FDA761DA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285925-FDED-BBBE-F050-663619E90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49990A-3BA5-590B-5852-E23B098C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BDC54-AE1F-7F14-6264-B81975086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53C90-60D8-CF4F-BF47-56074B5E1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0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6FD118-1DAC-3724-4402-AC802A62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17D8-1654-ED26-55AC-B7F4C189B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A0C92-C5C2-49A8-6255-4B43F40D99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909EA-048A-409F-9916-69E335E9D58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9F303-67C4-AFC1-5FD9-C67BB7656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C74AB-CD0C-CE42-821C-A364255BC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41229-ED32-4EDE-AB09-96A4D8715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1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B94B30-CC01-688F-E2E0-D97E429A9BD9}"/>
              </a:ext>
            </a:extLst>
          </p:cNvPr>
          <p:cNvSpPr/>
          <p:nvPr/>
        </p:nvSpPr>
        <p:spPr>
          <a:xfrm>
            <a:off x="256871" y="1482731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Stereotype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3C81E4-ABDA-ED77-0B54-B085C6572611}"/>
              </a:ext>
            </a:extLst>
          </p:cNvPr>
          <p:cNvSpPr/>
          <p:nvPr/>
        </p:nvSpPr>
        <p:spPr>
          <a:xfrm>
            <a:off x="256871" y="194647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/>
              <a:t>Discriminate</a:t>
            </a:r>
            <a:endParaRPr lang="en-US" sz="4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F46299-8A45-796A-345F-BF501CC4FED1}"/>
              </a:ext>
            </a:extLst>
          </p:cNvPr>
          <p:cNvSpPr/>
          <p:nvPr/>
        </p:nvSpPr>
        <p:spPr>
          <a:xfrm>
            <a:off x="260121" y="2803965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Derogatory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ECFF00-F1A2-32AC-617E-A321FE52EE9D}"/>
              </a:ext>
            </a:extLst>
          </p:cNvPr>
          <p:cNvSpPr/>
          <p:nvPr/>
        </p:nvSpPr>
        <p:spPr>
          <a:xfrm>
            <a:off x="256871" y="4137062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Tolerance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D48C7-53D7-0D2D-7D1A-6776BF4ED112}"/>
              </a:ext>
            </a:extLst>
          </p:cNvPr>
          <p:cNvSpPr/>
          <p:nvPr/>
        </p:nvSpPr>
        <p:spPr>
          <a:xfrm>
            <a:off x="256871" y="5470159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Defamation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C61B3E-941F-E9EB-9B61-0E305E0C1ABC}"/>
              </a:ext>
            </a:extLst>
          </p:cNvPr>
          <p:cNvSpPr/>
          <p:nvPr/>
        </p:nvSpPr>
        <p:spPr>
          <a:xfrm>
            <a:off x="6193973" y="4137062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tolerate or accept something unpleasant, annoying or you disagree with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BD20B3-73E6-CC77-6298-4C3CBB941131}"/>
              </a:ext>
            </a:extLst>
          </p:cNvPr>
          <p:cNvSpPr/>
          <p:nvPr/>
        </p:nvSpPr>
        <p:spPr>
          <a:xfrm>
            <a:off x="6193973" y="205065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treat a person unfairly based on prejudgments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396C77-4E83-FB74-52FE-E59DA1F57D11}"/>
              </a:ext>
            </a:extLst>
          </p:cNvPr>
          <p:cNvSpPr/>
          <p:nvPr/>
        </p:nvSpPr>
        <p:spPr>
          <a:xfrm>
            <a:off x="6193973" y="1527746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a negative assumption about a particular group or type of people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2D3342-4054-A547-A4AF-5DD80AB01042}"/>
              </a:ext>
            </a:extLst>
          </p:cNvPr>
          <p:cNvSpPr/>
          <p:nvPr/>
        </p:nvSpPr>
        <p:spPr>
          <a:xfrm>
            <a:off x="6193973" y="2848331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intentional, hurtful, or harmful comments intended to degrade or put down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7BD189-7446-3912-6A9D-97F984CD1DCD}"/>
              </a:ext>
            </a:extLst>
          </p:cNvPr>
          <p:cNvSpPr/>
          <p:nvPr/>
        </p:nvSpPr>
        <p:spPr>
          <a:xfrm>
            <a:off x="6193973" y="5459743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damaging the reputation of someone with false statements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329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B94B30-CC01-688F-E2E0-D97E429A9BD9}"/>
              </a:ext>
            </a:extLst>
          </p:cNvPr>
          <p:cNvSpPr/>
          <p:nvPr/>
        </p:nvSpPr>
        <p:spPr>
          <a:xfrm>
            <a:off x="256871" y="1482731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Verbal Threats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3C81E4-ABDA-ED77-0B54-B085C6572611}"/>
              </a:ext>
            </a:extLst>
          </p:cNvPr>
          <p:cNvSpPr/>
          <p:nvPr/>
        </p:nvSpPr>
        <p:spPr>
          <a:xfrm>
            <a:off x="256871" y="194647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/>
              <a:t>Bias</a:t>
            </a:r>
            <a:endParaRPr lang="en-US" sz="4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F46299-8A45-796A-345F-BF501CC4FED1}"/>
              </a:ext>
            </a:extLst>
          </p:cNvPr>
          <p:cNvSpPr/>
          <p:nvPr/>
        </p:nvSpPr>
        <p:spPr>
          <a:xfrm>
            <a:off x="260121" y="2803965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Verbal Abuse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ECFF00-F1A2-32AC-617E-A321FE52EE9D}"/>
              </a:ext>
            </a:extLst>
          </p:cNvPr>
          <p:cNvSpPr/>
          <p:nvPr/>
        </p:nvSpPr>
        <p:spPr>
          <a:xfrm>
            <a:off x="256871" y="4137062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Intimidation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D48C7-53D7-0D2D-7D1A-6776BF4ED112}"/>
              </a:ext>
            </a:extLst>
          </p:cNvPr>
          <p:cNvSpPr/>
          <p:nvPr/>
        </p:nvSpPr>
        <p:spPr>
          <a:xfrm>
            <a:off x="256871" y="5470159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Discriminatory Harassment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C61B3E-941F-E9EB-9B61-0E305E0C1ABC}"/>
              </a:ext>
            </a:extLst>
          </p:cNvPr>
          <p:cNvSpPr/>
          <p:nvPr/>
        </p:nvSpPr>
        <p:spPr>
          <a:xfrm>
            <a:off x="6193973" y="4137062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using words to make someone feel timid or afraid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BD20B3-73E6-CC77-6298-4C3CBB941131}"/>
              </a:ext>
            </a:extLst>
          </p:cNvPr>
          <p:cNvSpPr/>
          <p:nvPr/>
        </p:nvSpPr>
        <p:spPr>
          <a:xfrm>
            <a:off x="6193973" y="205065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unfair judgment of a person or thing over another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396C77-4E83-FB74-52FE-E59DA1F57D11}"/>
              </a:ext>
            </a:extLst>
          </p:cNvPr>
          <p:cNvSpPr/>
          <p:nvPr/>
        </p:nvSpPr>
        <p:spPr>
          <a:xfrm>
            <a:off x="6193973" y="1527746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words used to make another person fear intended harm or pain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2D3342-4054-A547-A4AF-5DD80AB01042}"/>
              </a:ext>
            </a:extLst>
          </p:cNvPr>
          <p:cNvSpPr/>
          <p:nvPr/>
        </p:nvSpPr>
        <p:spPr>
          <a:xfrm>
            <a:off x="6193973" y="2848331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words used to frighten or intimidate to control another person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7BD189-7446-3912-6A9D-97F984CD1DCD}"/>
              </a:ext>
            </a:extLst>
          </p:cNvPr>
          <p:cNvSpPr/>
          <p:nvPr/>
        </p:nvSpPr>
        <p:spPr>
          <a:xfrm>
            <a:off x="6193973" y="5459743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bullying tactic that targets someone based on race, national origin, color, sex, age, disability, or religion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624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B94B30-CC01-688F-E2E0-D97E429A9BD9}"/>
              </a:ext>
            </a:extLst>
          </p:cNvPr>
          <p:cNvSpPr/>
          <p:nvPr/>
        </p:nvSpPr>
        <p:spPr>
          <a:xfrm>
            <a:off x="256871" y="1482731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Prejudice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3C81E4-ABDA-ED77-0B54-B085C6572611}"/>
              </a:ext>
            </a:extLst>
          </p:cNvPr>
          <p:cNvSpPr/>
          <p:nvPr/>
        </p:nvSpPr>
        <p:spPr>
          <a:xfrm>
            <a:off x="256871" y="194647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Racism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F46299-8A45-796A-345F-BF501CC4FED1}"/>
              </a:ext>
            </a:extLst>
          </p:cNvPr>
          <p:cNvSpPr/>
          <p:nvPr/>
        </p:nvSpPr>
        <p:spPr>
          <a:xfrm>
            <a:off x="256869" y="2803965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ECFF00-F1A2-32AC-617E-A321FE52EE9D}"/>
              </a:ext>
            </a:extLst>
          </p:cNvPr>
          <p:cNvSpPr/>
          <p:nvPr/>
        </p:nvSpPr>
        <p:spPr>
          <a:xfrm>
            <a:off x="256871" y="4137062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D48C7-53D7-0D2D-7D1A-6776BF4ED112}"/>
              </a:ext>
            </a:extLst>
          </p:cNvPr>
          <p:cNvSpPr/>
          <p:nvPr/>
        </p:nvSpPr>
        <p:spPr>
          <a:xfrm>
            <a:off x="256871" y="5470159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C61B3E-941F-E9EB-9B61-0E305E0C1ABC}"/>
              </a:ext>
            </a:extLst>
          </p:cNvPr>
          <p:cNvSpPr/>
          <p:nvPr/>
        </p:nvSpPr>
        <p:spPr>
          <a:xfrm>
            <a:off x="6193973" y="4137062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BD20B3-73E6-CC77-6298-4C3CBB941131}"/>
              </a:ext>
            </a:extLst>
          </p:cNvPr>
          <p:cNvSpPr/>
          <p:nvPr/>
        </p:nvSpPr>
        <p:spPr>
          <a:xfrm>
            <a:off x="6193973" y="205065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a group exerting power by systematically discriminating against another group based on their culture, beliefs, values, or practices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396C77-4E83-FB74-52FE-E59DA1F57D11}"/>
              </a:ext>
            </a:extLst>
          </p:cNvPr>
          <p:cNvSpPr/>
          <p:nvPr/>
        </p:nvSpPr>
        <p:spPr>
          <a:xfrm>
            <a:off x="6193973" y="1527746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unfavorable opinions about something before knowledge or reason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2D3342-4054-A547-A4AF-5DD80AB01042}"/>
              </a:ext>
            </a:extLst>
          </p:cNvPr>
          <p:cNvSpPr/>
          <p:nvPr/>
        </p:nvSpPr>
        <p:spPr>
          <a:xfrm>
            <a:off x="6193973" y="2848331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7BD189-7446-3912-6A9D-97F984CD1DCD}"/>
              </a:ext>
            </a:extLst>
          </p:cNvPr>
          <p:cNvSpPr/>
          <p:nvPr/>
        </p:nvSpPr>
        <p:spPr>
          <a:xfrm>
            <a:off x="6193973" y="5459743"/>
            <a:ext cx="5741158" cy="12318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295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71D8A7-070A-52C4-E1AE-2B81D4E97075}"/>
              </a:ext>
            </a:extLst>
          </p:cNvPr>
          <p:cNvSpPr/>
          <p:nvPr/>
        </p:nvSpPr>
        <p:spPr>
          <a:xfrm>
            <a:off x="293914" y="195943"/>
            <a:ext cx="11723915" cy="32330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8DDD92-3A18-6949-C8E1-3E9BA28B9F8C}"/>
              </a:ext>
            </a:extLst>
          </p:cNvPr>
          <p:cNvSpPr/>
          <p:nvPr/>
        </p:nvSpPr>
        <p:spPr>
          <a:xfrm>
            <a:off x="293914" y="3526971"/>
            <a:ext cx="11723915" cy="32330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86478D-9824-7D72-9960-B1817B9717FA}"/>
              </a:ext>
            </a:extLst>
          </p:cNvPr>
          <p:cNvSpPr txBox="1"/>
          <p:nvPr/>
        </p:nvSpPr>
        <p:spPr>
          <a:xfrm>
            <a:off x="838200" y="929671"/>
            <a:ext cx="103740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/>
              <a:t>HEALTHY SPEECH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105FEB-7541-87F2-9DF2-E00000D83C5C}"/>
              </a:ext>
            </a:extLst>
          </p:cNvPr>
          <p:cNvSpPr txBox="1"/>
          <p:nvPr/>
        </p:nvSpPr>
        <p:spPr>
          <a:xfrm>
            <a:off x="985157" y="4358669"/>
            <a:ext cx="10727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/>
              <a:t>UNHEALTHY SPEECH</a:t>
            </a:r>
          </a:p>
        </p:txBody>
      </p:sp>
    </p:spTree>
    <p:extLst>
      <p:ext uri="{BB962C8B-B14F-4D97-AF65-F5344CB8AC3E}">
        <p14:creationId xmlns:p14="http://schemas.microsoft.com/office/powerpoint/2010/main" val="2891325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00617c-8abc-4513-8684-14d29e623f83">
      <Terms xmlns="http://schemas.microsoft.com/office/infopath/2007/PartnerControls"/>
    </lcf76f155ced4ddcb4097134ff3c332f>
    <TaxCatchAll xmlns="8c4dff40-d60a-4cfd-92df-7cf6bf44fb3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6" ma:contentTypeDescription="Create a new document." ma:contentTypeScope="" ma:versionID="7e135111e5fb799507239e96199f7a6a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7fd6e20374dea80c67ba280ef0ebe7d3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FDE4FC-B063-45F8-B268-EC0FF0D2BFB5}">
  <ds:schemaRefs>
    <ds:schemaRef ds:uri="http://schemas.microsoft.com/office/2006/metadata/properties"/>
    <ds:schemaRef ds:uri="http://schemas.microsoft.com/office/infopath/2007/PartnerControls"/>
    <ds:schemaRef ds:uri="4800617c-8abc-4513-8684-14d29e623f83"/>
    <ds:schemaRef ds:uri="8c4dff40-d60a-4cfd-92df-7cf6bf44fb38"/>
  </ds:schemaRefs>
</ds:datastoreItem>
</file>

<file path=customXml/itemProps2.xml><?xml version="1.0" encoding="utf-8"?>
<ds:datastoreItem xmlns:ds="http://schemas.openxmlformats.org/officeDocument/2006/customXml" ds:itemID="{23561F5E-308D-452D-BEF2-21CE402D05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8FE3DE-92A6-4847-9510-6D51F2762C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4dff40-d60a-4cfd-92df-7cf6bf44fb38"/>
    <ds:schemaRef ds:uri="4800617c-8abc-4513-8684-14d29e623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159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</cp:revision>
  <dcterms:created xsi:type="dcterms:W3CDTF">2023-03-17T16:42:10Z</dcterms:created>
  <dcterms:modified xsi:type="dcterms:W3CDTF">2023-03-24T16:10:21Z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0x0101001D68C54F14245A41ABB6A58E436808E3</vt:lpwstr>
  </property>
  <property fmtid="{D5CDD505-2E9C-101B-9397-08002B2CF9AE}" pid="3" name="MediaServiceImageTags">
    <vt:lpwstr/>
  </property>
</Properties>
</file>