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F0CFAF-421C-48AF-9651-FDC382219924}" v="13" dt="2023-03-21T19:59:47.9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1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a Strouth" userId="d3d32ec8-1dd8-4406-b4ce-d0b824b1575f" providerId="ADAL" clId="{EBF0CFAF-421C-48AF-9651-FDC382219924}"/>
    <pc:docChg chg="modSld">
      <pc:chgData name="Diana Strouth" userId="d3d32ec8-1dd8-4406-b4ce-d0b824b1575f" providerId="ADAL" clId="{EBF0CFAF-421C-48AF-9651-FDC382219924}" dt="2023-03-21T19:59:47.957" v="12"/>
      <pc:docMkLst>
        <pc:docMk/>
      </pc:docMkLst>
      <pc:sldChg chg="setBg">
        <pc:chgData name="Diana Strouth" userId="d3d32ec8-1dd8-4406-b4ce-d0b824b1575f" providerId="ADAL" clId="{EBF0CFAF-421C-48AF-9651-FDC382219924}" dt="2023-03-21T19:58:13.850" v="2"/>
        <pc:sldMkLst>
          <pc:docMk/>
          <pc:sldMk cId="836945585" sldId="256"/>
        </pc:sldMkLst>
      </pc:sldChg>
      <pc:sldChg chg="setBg">
        <pc:chgData name="Diana Strouth" userId="d3d32ec8-1dd8-4406-b4ce-d0b824b1575f" providerId="ADAL" clId="{EBF0CFAF-421C-48AF-9651-FDC382219924}" dt="2023-03-21T19:58:26.921" v="3"/>
        <pc:sldMkLst>
          <pc:docMk/>
          <pc:sldMk cId="2352600865" sldId="257"/>
        </pc:sldMkLst>
      </pc:sldChg>
      <pc:sldChg chg="setBg">
        <pc:chgData name="Diana Strouth" userId="d3d32ec8-1dd8-4406-b4ce-d0b824b1575f" providerId="ADAL" clId="{EBF0CFAF-421C-48AF-9651-FDC382219924}" dt="2023-03-21T19:58:40.961" v="4"/>
        <pc:sldMkLst>
          <pc:docMk/>
          <pc:sldMk cId="2061672896" sldId="258"/>
        </pc:sldMkLst>
      </pc:sldChg>
      <pc:sldChg chg="setBg">
        <pc:chgData name="Diana Strouth" userId="d3d32ec8-1dd8-4406-b4ce-d0b824b1575f" providerId="ADAL" clId="{EBF0CFAF-421C-48AF-9651-FDC382219924}" dt="2023-03-21T19:59:47.957" v="12"/>
        <pc:sldMkLst>
          <pc:docMk/>
          <pc:sldMk cId="3661963963" sldId="259"/>
        </pc:sldMkLst>
      </pc:sldChg>
      <pc:sldChg chg="setBg">
        <pc:chgData name="Diana Strouth" userId="d3d32ec8-1dd8-4406-b4ce-d0b824b1575f" providerId="ADAL" clId="{EBF0CFAF-421C-48AF-9651-FDC382219924}" dt="2023-03-21T19:58:56.670" v="6"/>
        <pc:sldMkLst>
          <pc:docMk/>
          <pc:sldMk cId="3781657688" sldId="260"/>
        </pc:sldMkLst>
      </pc:sldChg>
      <pc:sldChg chg="setBg">
        <pc:chgData name="Diana Strouth" userId="d3d32ec8-1dd8-4406-b4ce-d0b824b1575f" providerId="ADAL" clId="{EBF0CFAF-421C-48AF-9651-FDC382219924}" dt="2023-03-21T19:59:35.688" v="11"/>
        <pc:sldMkLst>
          <pc:docMk/>
          <pc:sldMk cId="3582491566" sldId="261"/>
        </pc:sldMkLst>
      </pc:sldChg>
      <pc:sldChg chg="setBg">
        <pc:chgData name="Diana Strouth" userId="d3d32ec8-1dd8-4406-b4ce-d0b824b1575f" providerId="ADAL" clId="{EBF0CFAF-421C-48AF-9651-FDC382219924}" dt="2023-03-21T19:59:15.006" v="8"/>
        <pc:sldMkLst>
          <pc:docMk/>
          <pc:sldMk cId="4174841474" sldId="262"/>
        </pc:sldMkLst>
      </pc:sldChg>
      <pc:sldChg chg="setBg">
        <pc:chgData name="Diana Strouth" userId="d3d32ec8-1dd8-4406-b4ce-d0b824b1575f" providerId="ADAL" clId="{EBF0CFAF-421C-48AF-9651-FDC382219924}" dt="2023-03-21T19:59:24.570" v="9"/>
        <pc:sldMkLst>
          <pc:docMk/>
          <pc:sldMk cId="2944047946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35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07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99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99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3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94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4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9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6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5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F73B4-7A3A-40FD-ADC0-5C601F3746F1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CB524-7644-4862-A3BE-5BF401B0E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6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1200150" y="134471"/>
            <a:ext cx="44577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 one personal communication boundary a teen may have.</a:t>
            </a:r>
          </a:p>
        </p:txBody>
      </p:sp>
    </p:spTree>
    <p:extLst>
      <p:ext uri="{BB962C8B-B14F-4D97-AF65-F5344CB8AC3E}">
        <p14:creationId xmlns:p14="http://schemas.microsoft.com/office/powerpoint/2010/main" val="83694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1200150" y="215154"/>
            <a:ext cx="4457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 one way to communicate respect for a romantic partner’s boundaries.</a:t>
            </a:r>
            <a:endParaRPr lang="en-US" sz="20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600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1307726" y="349623"/>
            <a:ext cx="4242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 one thing a teen could say to communicate their healthy boundary.</a:t>
            </a:r>
          </a:p>
        </p:txBody>
      </p:sp>
    </p:spTree>
    <p:extLst>
      <p:ext uri="{BB962C8B-B14F-4D97-AF65-F5344CB8AC3E}">
        <p14:creationId xmlns:p14="http://schemas.microsoft.com/office/powerpoint/2010/main" val="206167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1415302" y="416859"/>
            <a:ext cx="4027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 a consequence for not respecting your romantic partner’s boundaries.</a:t>
            </a:r>
          </a:p>
        </p:txBody>
      </p:sp>
    </p:spTree>
    <p:extLst>
      <p:ext uri="{BB962C8B-B14F-4D97-AF65-F5344CB8AC3E}">
        <p14:creationId xmlns:p14="http://schemas.microsoft.com/office/powerpoint/2010/main" val="3661963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1294279" y="470647"/>
            <a:ext cx="4269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 a right that could be included in a ‘Teen Communication Bill of Rights’.</a:t>
            </a:r>
          </a:p>
        </p:txBody>
      </p:sp>
    </p:spTree>
    <p:extLst>
      <p:ext uri="{BB962C8B-B14F-4D97-AF65-F5344CB8AC3E}">
        <p14:creationId xmlns:p14="http://schemas.microsoft.com/office/powerpoint/2010/main" val="3781657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608479" y="497541"/>
            <a:ext cx="5641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 a person or title of a person a teen can talk to about healthy communication in romantic relationships.</a:t>
            </a:r>
          </a:p>
        </p:txBody>
      </p:sp>
    </p:spTree>
    <p:extLst>
      <p:ext uri="{BB962C8B-B14F-4D97-AF65-F5344CB8AC3E}">
        <p14:creationId xmlns:p14="http://schemas.microsoft.com/office/powerpoint/2010/main" val="3582491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221876" y="443753"/>
            <a:ext cx="6414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Comment on how sexting may affect personal boundaries.</a:t>
            </a:r>
          </a:p>
        </p:txBody>
      </p:sp>
    </p:spTree>
    <p:extLst>
      <p:ext uri="{BB962C8B-B14F-4D97-AF65-F5344CB8AC3E}">
        <p14:creationId xmlns:p14="http://schemas.microsoft.com/office/powerpoint/2010/main" val="417484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CBF120-1CA1-884D-ADAC-12C8AA2786AA}"/>
              </a:ext>
            </a:extLst>
          </p:cNvPr>
          <p:cNvSpPr txBox="1"/>
          <p:nvPr/>
        </p:nvSpPr>
        <p:spPr>
          <a:xfrm>
            <a:off x="1381685" y="510989"/>
            <a:ext cx="409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Comment on how setting boundaries can be a part of healthy communication.</a:t>
            </a:r>
          </a:p>
        </p:txBody>
      </p:sp>
    </p:spTree>
    <p:extLst>
      <p:ext uri="{BB962C8B-B14F-4D97-AF65-F5344CB8AC3E}">
        <p14:creationId xmlns:p14="http://schemas.microsoft.com/office/powerpoint/2010/main" val="294404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6" ma:contentTypeDescription="Create a new document." ma:contentTypeScope="" ma:versionID="7e135111e5fb799507239e96199f7a6a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7fd6e20374dea80c67ba280ef0ebe7d3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00617c-8abc-4513-8684-14d29e623f83">
      <Terms xmlns="http://schemas.microsoft.com/office/infopath/2007/PartnerControls"/>
    </lcf76f155ced4ddcb4097134ff3c332f>
    <TaxCatchAll xmlns="8c4dff40-d60a-4cfd-92df-7cf6bf44fb38" xsi:nil="true"/>
  </documentManagement>
</p:properties>
</file>

<file path=customXml/itemProps1.xml><?xml version="1.0" encoding="utf-8"?>
<ds:datastoreItem xmlns:ds="http://schemas.openxmlformats.org/officeDocument/2006/customXml" ds:itemID="{767953DF-F894-4809-8D65-9C774B51C5F2}"/>
</file>

<file path=customXml/itemProps2.xml><?xml version="1.0" encoding="utf-8"?>
<ds:datastoreItem xmlns:ds="http://schemas.openxmlformats.org/officeDocument/2006/customXml" ds:itemID="{AD76E971-953A-413C-A48D-97F2F2CA9188}"/>
</file>

<file path=customXml/itemProps3.xml><?xml version="1.0" encoding="utf-8"?>
<ds:datastoreItem xmlns:ds="http://schemas.openxmlformats.org/officeDocument/2006/customXml" ds:itemID="{254076FB-E75C-4366-A551-46D8ED269ED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104</Words>
  <Application>Microsoft Office PowerPoint</Application>
  <PresentationFormat>Widescreen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</cp:revision>
  <dcterms:created xsi:type="dcterms:W3CDTF">2023-03-21T19:51:25Z</dcterms:created>
  <dcterms:modified xsi:type="dcterms:W3CDTF">2023-03-21T19:59:56Z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0x0101001D68C54F14245A41ABB6A58E436808E3</vt:lpwstr>
  </property>
</Properties>
</file>