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rms" id="{C5AE4594-CC4C-46D7-BD6B-FD2C7738C950}">
          <p14:sldIdLst>
            <p14:sldId id="259"/>
            <p14:sldId id="256"/>
            <p14:sldId id="257"/>
            <p14:sldId id="258"/>
          </p14:sldIdLst>
        </p14:section>
        <p14:section name="Signs" id="{FC71A651-C7BE-4253-801D-93BA05E23F7E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2758" cy="466900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746" y="0"/>
            <a:ext cx="3042757" cy="466900"/>
          </a:xfrm>
          <a:prstGeom prst="rect">
            <a:avLst/>
          </a:prstGeom>
        </p:spPr>
        <p:txBody>
          <a:bodyPr vert="horz" lIns="92921" tIns="46461" rIns="92921" bIns="46461" rtlCol="0"/>
          <a:lstStyle>
            <a:lvl1pPr algn="r">
              <a:defRPr sz="1200"/>
            </a:lvl1pPr>
          </a:lstStyle>
          <a:p>
            <a:fld id="{4D1CEAF7-C2AD-40A1-BD90-C037D8AF5636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201"/>
            <a:ext cx="3042758" cy="466899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746" y="8842201"/>
            <a:ext cx="3042757" cy="466899"/>
          </a:xfrm>
          <a:prstGeom prst="rect">
            <a:avLst/>
          </a:prstGeom>
        </p:spPr>
        <p:txBody>
          <a:bodyPr vert="horz" lIns="92921" tIns="46461" rIns="92921" bIns="46461" rtlCol="0" anchor="b"/>
          <a:lstStyle>
            <a:lvl1pPr algn="r">
              <a:defRPr sz="1200"/>
            </a:lvl1pPr>
          </a:lstStyle>
          <a:p>
            <a:fld id="{7EE89F08-BAAC-4226-A68A-3A9FC5D57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76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0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3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2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90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1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3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0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3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B73E2-F394-49F8-9CD2-119F4284944F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E7A50-8754-4D7E-9D1E-89A9890BF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7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13335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992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3281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1663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7655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Consent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" y="1699260"/>
            <a:ext cx="1161288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“Permission for something to happen or agreement to do something” </a:t>
            </a:r>
          </a:p>
          <a:p>
            <a:r>
              <a:rPr lang="en-US" sz="2400" dirty="0" smtClean="0"/>
              <a:t>– Oxford Dictionaries/Oxford University Press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390900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Coercion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680" y="5165229"/>
            <a:ext cx="11963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</a:rPr>
              <a:t>The action or practice of persuading someone to do something by using force or threats.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– Oxford Dictionaries/Oxford University Press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21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13335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992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3281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1663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7655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Threat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1720215"/>
            <a:ext cx="1213104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A statement of an intention to inflict pain, injury, damage, or other hostile action on someone in retribution for something done or not done.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– Oxford Dictionaries/Oxford University Press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390900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Intimidate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5268337"/>
            <a:ext cx="119786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Frighten or overawe (someone), especially in order to make them do what one wants.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– Oxford Dictionaries/Oxford University Press</a:t>
            </a:r>
          </a:p>
          <a:p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9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13335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992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3281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1663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7655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Assault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" y="1699260"/>
            <a:ext cx="121310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</a:rPr>
              <a:t>An act that threatens physical harm to a person, whether or not actual harm is done.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– Oxford Dictionaries/Oxford University Press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390900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Harassment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" y="5359538"/>
            <a:ext cx="1196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5400" dirty="0" smtClean="0">
                <a:latin typeface="Comic Sans MS" panose="030F0702030302020204" pitchFamily="66" charset="0"/>
              </a:rPr>
              <a:t>Aggressive </a:t>
            </a:r>
            <a:r>
              <a:rPr lang="en-US" sz="5400" dirty="0">
                <a:latin typeface="Comic Sans MS" panose="030F0702030302020204" pitchFamily="66" charset="0"/>
              </a:rPr>
              <a:t>pressure or intimidation</a:t>
            </a:r>
            <a:r>
              <a:rPr lang="en-US" sz="5400" dirty="0" smtClean="0">
                <a:latin typeface="Comic Sans MS" panose="030F0702030302020204" pitchFamily="66" charset="0"/>
              </a:rPr>
              <a:t>.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– 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Oxford Dictionaries/Oxford University Press</a:t>
            </a:r>
          </a:p>
        </p:txBody>
      </p:sp>
    </p:spTree>
    <p:extLst>
      <p:ext uri="{BB962C8B-B14F-4D97-AF65-F5344CB8AC3E}">
        <p14:creationId xmlns:p14="http://schemas.microsoft.com/office/powerpoint/2010/main" val="360970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13335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992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3281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166360"/>
            <a:ext cx="12192000" cy="1691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7655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Pressure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" y="1699260"/>
            <a:ext cx="11612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omic Sans MS" panose="030F0702030302020204" pitchFamily="66" charset="0"/>
              </a:rPr>
              <a:t>The use of persuasion or intimidation to make someone do something</a:t>
            </a:r>
            <a:r>
              <a:rPr lang="en-US" sz="4000" dirty="0" smtClean="0">
                <a:latin typeface="Comic Sans MS" panose="030F0702030302020204" pitchFamily="66" charset="0"/>
              </a:rPr>
              <a:t>.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– Oxford Dictionaries/Oxford University Press</a:t>
            </a:r>
            <a:endParaRPr lang="en-US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390900"/>
            <a:ext cx="11612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Force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680" y="5166360"/>
            <a:ext cx="119786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</a:rPr>
              <a:t>Coercion or compulsion, especially with the use or threat of violence.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– Oxford Dictionaries/Oxford University Press</a:t>
            </a:r>
          </a:p>
          <a:p>
            <a:endParaRPr lang="en-US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31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337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459480"/>
            <a:ext cx="12192000" cy="33985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67461"/>
            <a:ext cx="1219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dirty="0" smtClean="0">
                <a:latin typeface="Comic Sans MS" panose="030F0702030302020204" pitchFamily="66" charset="0"/>
              </a:rPr>
              <a:t>YES</a:t>
            </a:r>
            <a:endParaRPr lang="en-US" sz="20000" b="1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37160" y="3573690"/>
            <a:ext cx="1219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smtClean="0">
                <a:latin typeface="Comic Sans MS" panose="030F0702030302020204" pitchFamily="66" charset="0"/>
              </a:rPr>
              <a:t>NO</a:t>
            </a:r>
            <a:endParaRPr lang="en-US" sz="2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65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171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6</cp:revision>
  <cp:lastPrinted>2019-03-04T20:44:18Z</cp:lastPrinted>
  <dcterms:created xsi:type="dcterms:W3CDTF">2018-02-06T03:29:20Z</dcterms:created>
  <dcterms:modified xsi:type="dcterms:W3CDTF">2019-03-04T20:54:18Z</dcterms:modified>
</cp:coreProperties>
</file>