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60" r:id="rId4"/>
    <p:sldId id="268" r:id="rId5"/>
    <p:sldId id="269" r:id="rId6"/>
    <p:sldId id="270" r:id="rId7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otes and Proverbs" id="{E7CEB765-2A0A-4F70-9E3C-0021B546ACD8}">
          <p14:sldIdLst>
            <p14:sldId id="256"/>
            <p14:sldId id="257"/>
            <p14:sldId id="260"/>
          </p14:sldIdLst>
        </p14:section>
        <p14:section name="Truth about Consent" id="{C421AD06-BD36-4DB1-94A5-4F207ACBF2ED}">
          <p14:sldIdLst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2758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746" y="0"/>
            <a:ext cx="3042757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r">
              <a:defRPr sz="1200"/>
            </a:lvl1pPr>
          </a:lstStyle>
          <a:p>
            <a:fld id="{65A727EF-71B6-40CA-B9B7-3078B42B1514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201"/>
            <a:ext cx="3042758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746" y="8842201"/>
            <a:ext cx="3042757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r">
              <a:defRPr sz="1200"/>
            </a:lvl1pPr>
          </a:lstStyle>
          <a:p>
            <a:fld id="{1037D0E5-223F-4D8A-B667-3B1CD3C5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93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9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0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3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9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05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3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1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9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CC1A1-66DF-4F8E-A109-25D65A3EA9DA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quotes.com/quote/2955" TargetMode="External"/><Relationship Id="rId2" Type="http://schemas.openxmlformats.org/officeDocument/2006/relationships/hyperlink" Target="https://www.habitsforwellbeing.com/20-wayne-dyer-quotes-about-life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dreads.com/author/quotes/16502465.Maryum_Ahsa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86926"/>
            <a:ext cx="11630526" cy="20268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0242" y="303169"/>
            <a:ext cx="11270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“Judging a person does not define who they are.  It defines who you are.” -Dr. Wayne Dyer</a:t>
            </a:r>
          </a:p>
          <a:p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hlinkClick r:id="rId2"/>
              </a:rPr>
              <a:t>https://www.habitsforwellbeing.com/20-wayne-dyer-quotes-about-life/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665" y="2329979"/>
            <a:ext cx="11630526" cy="2149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7564" y="2878383"/>
            <a:ext cx="107560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“Appearances are often deceiving.” -Aesop</a:t>
            </a:r>
          </a:p>
          <a:p>
            <a:endParaRPr lang="en-US" sz="2400" dirty="0" smtClean="0">
              <a:latin typeface="Comic Sans MS" panose="030F0702030302020204" pitchFamily="66" charset="0"/>
              <a:hlinkClick r:id="rId3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hlinkClick r:id="rId3"/>
              </a:rPr>
              <a:t>http://www.azquotes.com/quote/2955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4695864"/>
            <a:ext cx="11630526" cy="20965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0242" y="4765119"/>
            <a:ext cx="110906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“Don’t judge a book by its cover.”</a:t>
            </a:r>
            <a:endParaRPr lang="en-US" sz="3200" dirty="0">
              <a:latin typeface="Comic Sans MS" panose="030F0702030302020204" pitchFamily="66" charset="0"/>
            </a:endParaRP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1944 edition if the African journal American Speech:  “You can’t judge a book by its binding.”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17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0"/>
            <a:ext cx="11630526" cy="19959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4995" y="56920"/>
            <a:ext cx="11090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“Do not judge by appearances; a rich heart may be under a poor coat.” -Scottish Proverb</a:t>
            </a: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Wisdomquotes4u.com 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2159196"/>
            <a:ext cx="11630526" cy="2149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697" y="2202965"/>
            <a:ext cx="113557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“Things are not always what they seem; the first appearance deceives many;…” -Phaedrus </a:t>
            </a: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Isquotes.com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4594370"/>
            <a:ext cx="11630526" cy="2224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4737136"/>
            <a:ext cx="11458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“Don’t trust everything you see…Even salt looks like sugar.”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-</a:t>
            </a:r>
            <a:r>
              <a:rPr lang="en-US" sz="3200" dirty="0" err="1" smtClean="0">
                <a:latin typeface="Comic Sans MS" panose="030F0702030302020204" pitchFamily="66" charset="0"/>
              </a:rPr>
              <a:t>Maryum</a:t>
            </a:r>
            <a:r>
              <a:rPr lang="en-US" sz="3200" dirty="0" smtClean="0">
                <a:latin typeface="Comic Sans MS" panose="030F0702030302020204" pitchFamily="66" charset="0"/>
              </a:rPr>
              <a:t> </a:t>
            </a:r>
            <a:r>
              <a:rPr lang="en-US" sz="3200" dirty="0" err="1" smtClean="0">
                <a:latin typeface="Comic Sans MS" panose="030F0702030302020204" pitchFamily="66" charset="0"/>
              </a:rPr>
              <a:t>Ahsam</a:t>
            </a:r>
            <a:endParaRPr lang="en-US" sz="3200" dirty="0" smtClean="0">
              <a:latin typeface="Comic Sans MS" panose="030F0702030302020204" pitchFamily="66" charset="0"/>
            </a:endParaRP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  <a:hlinkClick r:id="rId2"/>
              </a:rPr>
              <a:t>https://</a:t>
            </a:r>
            <a:r>
              <a:rPr lang="en-US" sz="2400" dirty="0" smtClean="0">
                <a:latin typeface="Comic Sans MS" panose="030F0702030302020204" pitchFamily="66" charset="0"/>
                <a:hlinkClick r:id="rId2"/>
              </a:rPr>
              <a:t>www.goodreads.com/author/quotes/16502465.Maryum_Ahsam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8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0"/>
            <a:ext cx="11630526" cy="19201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8977" y="117891"/>
            <a:ext cx="11291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“All that glitter is not gold.” -proverb</a:t>
            </a: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Shakespeare Play:  Merchant of Venice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Wisdomquotes4u.com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2071656"/>
            <a:ext cx="11630526" cy="2509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8977" y="2099170"/>
            <a:ext cx="11291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“Don’t judge people by their covers, most of their books are still being written.” –Unknown</a:t>
            </a: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http://www.iliketoquote.com/dont-judge-people-by-their-covers-most-of-their-books-are-still-being-written/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9602" y="4732253"/>
            <a:ext cx="11630526" cy="19201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8977" y="4838305"/>
            <a:ext cx="11291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“Your opinion is your opinion, your perception is your perception.  Do not confuse them with ‘facts’ or truths.’-John Moore</a:t>
            </a:r>
          </a:p>
          <a:p>
            <a:endParaRPr lang="en-US" sz="2800" dirty="0">
              <a:latin typeface="Comic Sans MS" panose="030F0702030302020204" pitchFamily="66" charset="0"/>
            </a:endParaRPr>
          </a:p>
          <a:p>
            <a:r>
              <a:rPr lang="en-US" sz="2800" dirty="0" smtClean="0">
                <a:latin typeface="Comic Sans MS" panose="030F0702030302020204" pitchFamily="66" charset="0"/>
              </a:rPr>
              <a:t>Livinglife4ublogspot.com 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156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5412" y="109869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_____When you give consent, you can change your mind the next time.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 Giving consent once is not for all times.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798" y="2273594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can only be given when conscious or awake.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_____Consent is not given by force.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520" y="4606395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is not given by intimidation.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_____Consent is not given by threats.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73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0120" y="176885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is not owed to anyone.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_____Appearances are not indicators of consent.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120" y="2381363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is not given through pressure or guilt.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_____Accept “no” means you did not receive consent.</a:t>
            </a:r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520" y="4606395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can be given through clear affirmative statements.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_____Consent cannot be an assumption.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783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0120" y="176885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is given when clearly expressed in words and behavior.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_____It is important to know when consent is given and not given.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725" y="2298071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_____A person cannot give consent if impaired by drugs or alcohol.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_____Consent is a choice.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520" y="4606395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_____Consent is permission for something to happen between equals.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_____Non-verbal consent is not as clear as verbal consent.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_____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73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379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26</cp:revision>
  <cp:lastPrinted>2019-03-04T20:57:03Z</cp:lastPrinted>
  <dcterms:created xsi:type="dcterms:W3CDTF">2018-01-30T15:32:35Z</dcterms:created>
  <dcterms:modified xsi:type="dcterms:W3CDTF">2019-03-04T21:40:49Z</dcterms:modified>
</cp:coreProperties>
</file>